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71" r:id="rId2"/>
  </p:sldMasterIdLst>
  <p:notesMasterIdLst>
    <p:notesMasterId r:id="rId17"/>
  </p:notesMasterIdLst>
  <p:handoutMasterIdLst>
    <p:handoutMasterId r:id="rId18"/>
  </p:handoutMasterIdLst>
  <p:sldIdLst>
    <p:sldId id="21385" r:id="rId3"/>
    <p:sldId id="21386" r:id="rId4"/>
    <p:sldId id="21387" r:id="rId5"/>
    <p:sldId id="21388" r:id="rId6"/>
    <p:sldId id="21389" r:id="rId7"/>
    <p:sldId id="21390" r:id="rId8"/>
    <p:sldId id="21391" r:id="rId9"/>
    <p:sldId id="21392" r:id="rId10"/>
    <p:sldId id="21393" r:id="rId11"/>
    <p:sldId id="21394" r:id="rId12"/>
    <p:sldId id="21395" r:id="rId13"/>
    <p:sldId id="21398" r:id="rId14"/>
    <p:sldId id="21396" r:id="rId15"/>
    <p:sldId id="21397" r:id="rId16"/>
  </p:sldIdLst>
  <p:sldSz cx="12192000" cy="6858000"/>
  <p:notesSz cx="6858000" cy="9144000"/>
  <p:custDataLst>
    <p:tags r:id="rId1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8">
          <p15:clr>
            <a:srgbClr val="A4A3A4"/>
          </p15:clr>
        </p15:guide>
        <p15:guide id="2" pos="3840">
          <p15:clr>
            <a:srgbClr val="A4A3A4"/>
          </p15:clr>
        </p15:guide>
        <p15:guide id="3" pos="570">
          <p15:clr>
            <a:srgbClr val="A4A3A4"/>
          </p15:clr>
        </p15:guide>
        <p15:guide id="4" orient="horz" pos="4020" userDrawn="1">
          <p15:clr>
            <a:srgbClr val="A4A3A4"/>
          </p15:clr>
        </p15:guide>
        <p15:guide id="5" pos="7106" userDrawn="1">
          <p15:clr>
            <a:srgbClr val="A4A3A4"/>
          </p15:clr>
        </p15:guide>
        <p15:guide id="6" pos="65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002F71"/>
    <a:srgbClr val="3F2F1A"/>
    <a:srgbClr val="C58132"/>
    <a:srgbClr val="BCE2D7"/>
    <a:srgbClr val="262626"/>
    <a:srgbClr val="E26B17"/>
    <a:srgbClr val="416236"/>
    <a:srgbClr val="EB7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5274" autoAdjust="0"/>
  </p:normalViewPr>
  <p:slideViewPr>
    <p:cSldViewPr>
      <p:cViewPr varScale="1">
        <p:scale>
          <a:sx n="60" d="100"/>
          <a:sy n="60" d="100"/>
        </p:scale>
        <p:origin x="928" y="40"/>
      </p:cViewPr>
      <p:guideLst>
        <p:guide orient="horz" pos="358"/>
        <p:guide pos="3840"/>
        <p:guide pos="570"/>
        <p:guide orient="horz" pos="4020"/>
        <p:guide pos="7106"/>
        <p:guide pos="6562"/>
      </p:guideLst>
    </p:cSldViewPr>
  </p:slideViewPr>
  <p:outlineViewPr>
    <p:cViewPr>
      <p:scale>
        <a:sx n="100" d="100"/>
        <a:sy n="100" d="100"/>
      </p:scale>
      <p:origin x="0" y="-173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281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9E2DB-5211-475A-A572-BC0F4C1EBAD1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CE634-C312-44D9-B6A2-480DEE8B09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582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119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498" y="161467"/>
            <a:ext cx="11903004" cy="65350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" name="矩形 4"/>
          <p:cNvSpPr/>
          <p:nvPr userDrawn="1"/>
        </p:nvSpPr>
        <p:spPr>
          <a:xfrm>
            <a:off x="0" y="970991"/>
            <a:ext cx="12192001" cy="58870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0"/>
            <a:ext cx="12191332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62560" y="174611"/>
            <a:ext cx="11866880" cy="65087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6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矢量化运算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24C2C5-1E2F-4494-87F7-F526226DE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0236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1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2" y="6356746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5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ct val="19000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813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89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092450" y="3105150"/>
            <a:ext cx="6340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数据读取与写入</a:t>
            </a:r>
            <a:endParaRPr sz="4000" spc="300" dirty="0">
              <a:gradFill flip="none" rotWithShape="1">
                <a:gsLst>
                  <a:gs pos="60000">
                    <a:srgbClr val="B6C6DD"/>
                  </a:gs>
                  <a:gs pos="23000">
                    <a:schemeClr val="bg1"/>
                  </a:gs>
                  <a:gs pos="100000">
                    <a:srgbClr val="61D6FE"/>
                  </a:gs>
                </a:gsLst>
                <a:lin ang="2700000" scaled="1"/>
                <a:tileRect/>
              </a:gra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3229861" y="4064635"/>
            <a:ext cx="6228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40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Pandas数据库操作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/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3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96988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l">
              <a:buNone/>
            </a:pPr>
            <a:r>
              <a:rPr lang="zh-CN" altLang="en-US" sz="5200" b="1" dirty="0">
                <a:latin typeface="+mn-lt"/>
                <a:ea typeface="+mn-ea"/>
                <a:cs typeface="+mn-ea"/>
                <a:sym typeface="+mn-lt"/>
              </a:rPr>
              <a:t>存储数据到MySQL数据库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存储数据到MySQL数据库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8228" y="1290955"/>
            <a:ext cx="100755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使用pandas的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to_sql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方法存储数据到MySql数据库。</a:t>
            </a:r>
          </a:p>
          <a:p>
            <a:pPr marL="0" indent="504190" algn="just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to_sql(name, con, schema=None, if_exists=’fail’, index=True, index_label=None, dtype=None)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755740" y="2767330"/>
            <a:ext cx="46805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表3 to_sql函数的参数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46E87B-3619-34F4-1CE7-6BCC37BE7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3386059"/>
            <a:ext cx="8829369" cy="2780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存储数据到MySQL数据库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18801" y="1120623"/>
            <a:ext cx="100755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使用pandas的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to_sql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方法存储数据到MySql数据库。</a:t>
            </a:r>
          </a:p>
          <a:p>
            <a:pPr marL="0" indent="504190" algn="just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to_sql(name, con, schema=None, if_exists=’fail’, index=True, index_label=None, dtype=None)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755740" y="2630185"/>
            <a:ext cx="46805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表3 to_sql函数的参数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21DEAD-F1F3-7FC1-E4F7-3AB67733FFB8}"/>
              </a:ext>
            </a:extLst>
          </p:cNvPr>
          <p:cNvSpPr txBox="1"/>
          <p:nvPr/>
        </p:nvSpPr>
        <p:spPr>
          <a:xfrm>
            <a:off x="9977334" y="2929376"/>
            <a:ext cx="87954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续表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F4C20E-A0A3-F26A-0B46-4AC9546EB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268" y="3551381"/>
            <a:ext cx="9800613" cy="249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76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 build="allAtOnce" bldLvl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存储数据到MySQL数据库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8228" y="1290955"/>
            <a:ext cx="100755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案例. 读取excel文件users_info.xlsx工作表userBasic中数据写入sales数据库的account表中。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58228" y="2789555"/>
            <a:ext cx="4754880" cy="3263265"/>
            <a:chOff x="2351" y="6427"/>
            <a:chExt cx="7488" cy="513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1" y="6427"/>
              <a:ext cx="7488" cy="3685"/>
            </a:xfrm>
            <a:prstGeom prst="rect">
              <a:avLst/>
            </a:prstGeom>
          </p:spPr>
        </p:pic>
        <p:sp>
          <p:nvSpPr>
            <p:cNvPr id="13" name="Rectangle 69"/>
            <p:cNvSpPr>
              <a:spLocks noChangeArrowheads="1"/>
            </p:cNvSpPr>
            <p:nvPr/>
          </p:nvSpPr>
          <p:spPr bwMode="auto">
            <a:xfrm>
              <a:off x="2351" y="10112"/>
              <a:ext cx="7488" cy="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eaLnBrk="1" latinLnBrk="0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图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 Excel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文件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users_info.xlsx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中的</a:t>
              </a:r>
              <a:r>
                <a:rPr lang="en-US" altLang="zh-CN" sz="20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userBasic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表数据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606223" y="2789555"/>
            <a:ext cx="4527550" cy="3263265"/>
            <a:chOff x="10460" y="6427"/>
            <a:chExt cx="7130" cy="513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60" y="6427"/>
              <a:ext cx="7130" cy="3685"/>
            </a:xfrm>
            <a:prstGeom prst="rect">
              <a:avLst/>
            </a:prstGeom>
          </p:spPr>
        </p:pic>
        <p:sp>
          <p:nvSpPr>
            <p:cNvPr id="24" name="Rectangle 69"/>
            <p:cNvSpPr>
              <a:spLocks noChangeArrowheads="1"/>
            </p:cNvSpPr>
            <p:nvPr/>
          </p:nvSpPr>
          <p:spPr bwMode="auto">
            <a:xfrm>
              <a:off x="10460" y="10112"/>
              <a:ext cx="7130" cy="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图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4 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写入成功后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Sales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数据库中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account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表数据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>
            <a:fillRect/>
          </a:stretch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1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4504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连接Mysql数据库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4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连接Mysql数据库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D87E4BB-F883-414F-B04B-10F4FE83B0E5}"/>
              </a:ext>
            </a:extLst>
          </p:cNvPr>
          <p:cNvGrpSpPr/>
          <p:nvPr/>
        </p:nvGrpSpPr>
        <p:grpSpPr>
          <a:xfrm>
            <a:off x="1199456" y="1052736"/>
            <a:ext cx="4975037" cy="5286152"/>
            <a:chOff x="983432" y="1052736"/>
            <a:chExt cx="4975037" cy="528615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CCCC74B-1539-4AF6-AFEC-ADFD27C6F87A}"/>
                </a:ext>
              </a:extLst>
            </p:cNvPr>
            <p:cNvSpPr/>
            <p:nvPr/>
          </p:nvSpPr>
          <p:spPr>
            <a:xfrm>
              <a:off x="983432" y="1052736"/>
              <a:ext cx="4824536" cy="52861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ED1F335-5978-4833-8D4C-5C1AA715C8EB}"/>
                </a:ext>
              </a:extLst>
            </p:cNvPr>
            <p:cNvGrpSpPr/>
            <p:nvPr/>
          </p:nvGrpSpPr>
          <p:grpSpPr>
            <a:xfrm>
              <a:off x="1127448" y="1556792"/>
              <a:ext cx="4831021" cy="4443250"/>
              <a:chOff x="904875" y="1700808"/>
              <a:chExt cx="4831021" cy="4443250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1199456" y="1700808"/>
                <a:ext cx="453644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在本地服务中启动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MySQL80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</a:t>
                </a:r>
              </a:p>
            </p:txBody>
          </p: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CFDB0DC6-1718-43E9-8F5C-120C9E242FA5}"/>
                  </a:ext>
                </a:extLst>
              </p:cNvPr>
              <p:cNvGrpSpPr/>
              <p:nvPr/>
            </p:nvGrpSpPr>
            <p:grpSpPr>
              <a:xfrm>
                <a:off x="904875" y="2348880"/>
                <a:ext cx="4538905" cy="3795178"/>
                <a:chOff x="1288877" y="2100604"/>
                <a:chExt cx="4538905" cy="3795178"/>
              </a:xfrm>
            </p:grpSpPr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1D3CB1B4-7048-406C-8821-13D79A603264}"/>
                    </a:ext>
                  </a:extLst>
                </p:cNvPr>
                <p:cNvSpPr/>
                <p:nvPr/>
              </p:nvSpPr>
              <p:spPr>
                <a:xfrm>
                  <a:off x="1288877" y="5319718"/>
                  <a:ext cx="4536504" cy="576064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5" name="组合 4"/>
                <p:cNvGrpSpPr/>
                <p:nvPr/>
              </p:nvGrpSpPr>
              <p:grpSpPr>
                <a:xfrm>
                  <a:off x="1291342" y="2100604"/>
                  <a:ext cx="4536440" cy="3681603"/>
                  <a:chOff x="1126733" y="2028027"/>
                  <a:chExt cx="4536440" cy="3681603"/>
                </a:xfrm>
              </p:grpSpPr>
              <p:pic>
                <p:nvPicPr>
                  <p:cNvPr id="6" name="图片 5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126733" y="2028027"/>
                    <a:ext cx="4536440" cy="3216275"/>
                  </a:xfrm>
                  <a:prstGeom prst="rect">
                    <a:avLst/>
                  </a:prstGeom>
                </p:spPr>
              </p:pic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1881758" y="5310850"/>
                    <a:ext cx="2952328" cy="3987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a:t>图</a:t>
                    </a:r>
                    <a:r>
                      <a:rPr lang="en-US" altLang="zh-CN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a:t>1 </a:t>
                    </a:r>
                    <a:r>
                      <a: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a:t>启动</a:t>
                    </a:r>
                    <a:r>
                      <a:rPr lang="en-US" altLang="zh-CN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a:t>MySQL80</a:t>
                    </a:r>
                    <a:r>
                      <a: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a:t>服务</a:t>
                    </a:r>
                  </a:p>
                </p:txBody>
              </p:sp>
            </p:grpSp>
          </p:grp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F2CE907-F94B-4724-9D4D-544D07DFD9F7}"/>
              </a:ext>
            </a:extLst>
          </p:cNvPr>
          <p:cNvGrpSpPr/>
          <p:nvPr/>
        </p:nvGrpSpPr>
        <p:grpSpPr>
          <a:xfrm>
            <a:off x="6168008" y="1032655"/>
            <a:ext cx="5117530" cy="5286152"/>
            <a:chOff x="5923654" y="1052736"/>
            <a:chExt cx="5117530" cy="528615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762FA6-302F-4E23-B9EC-E66A6897ED64}"/>
                </a:ext>
              </a:extLst>
            </p:cNvPr>
            <p:cNvSpPr/>
            <p:nvPr/>
          </p:nvSpPr>
          <p:spPr>
            <a:xfrm>
              <a:off x="5923654" y="1052736"/>
              <a:ext cx="5117530" cy="52861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F51FF3D-8175-4CC9-A93C-EA43A07A6B86}"/>
                </a:ext>
              </a:extLst>
            </p:cNvPr>
            <p:cNvGrpSpPr/>
            <p:nvPr/>
          </p:nvGrpSpPr>
          <p:grpSpPr>
            <a:xfrm>
              <a:off x="6096001" y="1052736"/>
              <a:ext cx="4824536" cy="5286152"/>
              <a:chOff x="6079436" y="836712"/>
              <a:chExt cx="4824536" cy="5286152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6079436" y="836712"/>
                <a:ext cx="4824536" cy="961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</a:t>
                </a:r>
                <a:r>
                  <a:rPr lang="en-US" altLang="zh-CN" sz="2000" dirty="0" err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navicate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登录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MySQL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服务器，打开数据库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sales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，查询表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category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存储内容。</a:t>
                </a: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CD74CFE6-793E-44F7-9C3F-EA5CE142E265}"/>
                  </a:ext>
                </a:extLst>
              </p:cNvPr>
              <p:cNvGrpSpPr/>
              <p:nvPr/>
            </p:nvGrpSpPr>
            <p:grpSpPr>
              <a:xfrm>
                <a:off x="6096001" y="1772816"/>
                <a:ext cx="4735965" cy="4350048"/>
                <a:chOff x="6484709" y="1213604"/>
                <a:chExt cx="4862405" cy="5139482"/>
              </a:xfrm>
            </p:grpSpPr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8A877C94-02BF-46CF-B43D-BC4B2A1C1971}"/>
                    </a:ext>
                  </a:extLst>
                </p:cNvPr>
                <p:cNvSpPr/>
                <p:nvPr/>
              </p:nvSpPr>
              <p:spPr>
                <a:xfrm>
                  <a:off x="6492009" y="5777021"/>
                  <a:ext cx="4855104" cy="576065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84709" y="1213604"/>
                  <a:ext cx="4862405" cy="4615298"/>
                </a:xfrm>
                <a:prstGeom prst="rect">
                  <a:avLst/>
                </a:prstGeom>
              </p:spPr>
            </p:pic>
            <p:sp>
              <p:nvSpPr>
                <p:cNvPr id="16" name="文本框 15"/>
                <p:cNvSpPr txBox="1"/>
                <p:nvPr/>
              </p:nvSpPr>
              <p:spPr>
                <a:xfrm>
                  <a:off x="7026101" y="5934655"/>
                  <a:ext cx="3888432" cy="3987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图</a:t>
                  </a:r>
                  <a:r>
                    <a:rPr lang="en-US" altLang="zh-CN" sz="2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2 </a:t>
                  </a:r>
                  <a:r>
                    <a:rPr lang="zh-CN" altLang="en-US" sz="2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查询表</a:t>
                  </a:r>
                  <a:r>
                    <a:rPr lang="en-US" altLang="zh-CN" sz="2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category</a:t>
                  </a:r>
                  <a:r>
                    <a:rPr lang="zh-CN" altLang="en-US" sz="2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存储的内容</a:t>
                  </a: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连接Mysql数据库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75520" y="3645024"/>
            <a:ext cx="10075545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● ● ●</a:t>
            </a:r>
            <a:endParaRPr lang="zh-CN" altLang="en-US" sz="2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0" indent="504190" algn="just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Windows下安装SQLAlchemy 库和PyMySQL库：</a:t>
            </a:r>
          </a:p>
          <a:p>
            <a:pPr marL="0" indent="504190" algn="just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● pip install SQLAlchemy</a:t>
            </a:r>
          </a:p>
          <a:p>
            <a:pPr marL="0" indent="504190" algn="just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● pip install PyMySQL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D503643-46B0-446C-AB28-BBEA5A04C85B}"/>
              </a:ext>
            </a:extLst>
          </p:cNvPr>
          <p:cNvGrpSpPr/>
          <p:nvPr/>
        </p:nvGrpSpPr>
        <p:grpSpPr>
          <a:xfrm>
            <a:off x="1127448" y="1412776"/>
            <a:ext cx="10158090" cy="2155573"/>
            <a:chOff x="1127448" y="1412776"/>
            <a:chExt cx="10158090" cy="2155573"/>
          </a:xfrm>
        </p:grpSpPr>
        <p:sp>
          <p:nvSpPr>
            <p:cNvPr id="5" name="iŝḻíḋè">
              <a:extLst>
                <a:ext uri="{FF2B5EF4-FFF2-40B4-BE49-F238E27FC236}">
                  <a16:creationId xmlns:a16="http://schemas.microsoft.com/office/drawing/2014/main" id="{2917B938-841B-45C9-AB79-2446A7992F12}"/>
                </a:ext>
              </a:extLst>
            </p:cNvPr>
            <p:cNvSpPr/>
            <p:nvPr/>
          </p:nvSpPr>
          <p:spPr>
            <a:xfrm>
              <a:off x="2440358" y="1651473"/>
              <a:ext cx="242129" cy="181595"/>
            </a:xfrm>
            <a:custGeom>
              <a:avLst/>
              <a:gdLst>
                <a:gd name="connsiteX0" fmla="*/ 505433 w 533400"/>
                <a:gd name="connsiteY0" fmla="*/ 621 h 400050"/>
                <a:gd name="connsiteX1" fmla="*/ 534008 w 533400"/>
                <a:gd name="connsiteY1" fmla="*/ 29196 h 400050"/>
                <a:gd name="connsiteX2" fmla="*/ 534008 w 533400"/>
                <a:gd name="connsiteY2" fmla="*/ 372096 h 400050"/>
                <a:gd name="connsiteX3" fmla="*/ 505433 w 533400"/>
                <a:gd name="connsiteY3" fmla="*/ 400671 h 400050"/>
                <a:gd name="connsiteX4" fmla="*/ 29183 w 533400"/>
                <a:gd name="connsiteY4" fmla="*/ 400671 h 400050"/>
                <a:gd name="connsiteX5" fmla="*/ 608 w 533400"/>
                <a:gd name="connsiteY5" fmla="*/ 372096 h 400050"/>
                <a:gd name="connsiteX6" fmla="*/ 608 w 533400"/>
                <a:gd name="connsiteY6" fmla="*/ 29196 h 400050"/>
                <a:gd name="connsiteX7" fmla="*/ 29183 w 533400"/>
                <a:gd name="connsiteY7" fmla="*/ 621 h 400050"/>
                <a:gd name="connsiteX8" fmla="*/ 505433 w 533400"/>
                <a:gd name="connsiteY8" fmla="*/ 621 h 400050"/>
                <a:gd name="connsiteX9" fmla="*/ 391419 w 533400"/>
                <a:gd name="connsiteY9" fmla="*/ 198646 h 400050"/>
                <a:gd name="connsiteX10" fmla="*/ 351414 w 533400"/>
                <a:gd name="connsiteY10" fmla="*/ 204170 h 400050"/>
                <a:gd name="connsiteX11" fmla="*/ 351414 w 533400"/>
                <a:gd name="connsiteY11" fmla="*/ 204170 h 400050"/>
                <a:gd name="connsiteX12" fmla="*/ 267118 w 533400"/>
                <a:gd name="connsiteY12" fmla="*/ 315613 h 400050"/>
                <a:gd name="connsiteX13" fmla="*/ 264641 w 533400"/>
                <a:gd name="connsiteY13" fmla="*/ 318470 h 400050"/>
                <a:gd name="connsiteX14" fmla="*/ 224255 w 533400"/>
                <a:gd name="connsiteY14" fmla="*/ 318756 h 400050"/>
                <a:gd name="connsiteX15" fmla="*/ 224255 w 533400"/>
                <a:gd name="connsiteY15" fmla="*/ 318756 h 400050"/>
                <a:gd name="connsiteX16" fmla="*/ 162152 w 533400"/>
                <a:gd name="connsiteY16" fmla="*/ 257415 h 400050"/>
                <a:gd name="connsiteX17" fmla="*/ 160247 w 533400"/>
                <a:gd name="connsiteY17" fmla="*/ 255701 h 400050"/>
                <a:gd name="connsiteX18" fmla="*/ 120052 w 533400"/>
                <a:gd name="connsiteY18" fmla="*/ 259606 h 400050"/>
                <a:gd name="connsiteX19" fmla="*/ 120052 w 533400"/>
                <a:gd name="connsiteY19" fmla="*/ 259606 h 400050"/>
                <a:gd name="connsiteX20" fmla="*/ 32517 w 533400"/>
                <a:gd name="connsiteY20" fmla="*/ 366095 h 400050"/>
                <a:gd name="connsiteX21" fmla="*/ 30326 w 533400"/>
                <a:gd name="connsiteY21" fmla="*/ 372096 h 400050"/>
                <a:gd name="connsiteX22" fmla="*/ 39851 w 533400"/>
                <a:gd name="connsiteY22" fmla="*/ 381621 h 400050"/>
                <a:gd name="connsiteX23" fmla="*/ 39851 w 533400"/>
                <a:gd name="connsiteY23" fmla="*/ 381621 h 400050"/>
                <a:gd name="connsiteX24" fmla="*/ 497242 w 533400"/>
                <a:gd name="connsiteY24" fmla="*/ 381621 h 400050"/>
                <a:gd name="connsiteX25" fmla="*/ 502480 w 533400"/>
                <a:gd name="connsiteY25" fmla="*/ 380002 h 400050"/>
                <a:gd name="connsiteX26" fmla="*/ 505147 w 533400"/>
                <a:gd name="connsiteY26" fmla="*/ 366762 h 400050"/>
                <a:gd name="connsiteX27" fmla="*/ 505147 w 533400"/>
                <a:gd name="connsiteY27" fmla="*/ 366762 h 400050"/>
                <a:gd name="connsiteX28" fmla="*/ 397991 w 533400"/>
                <a:gd name="connsiteY28" fmla="*/ 205504 h 400050"/>
                <a:gd name="connsiteX29" fmla="*/ 391419 w 533400"/>
                <a:gd name="connsiteY29" fmla="*/ 198646 h 400050"/>
                <a:gd name="connsiteX30" fmla="*/ 95858 w 533400"/>
                <a:gd name="connsiteY30" fmla="*/ 57771 h 400050"/>
                <a:gd name="connsiteX31" fmla="*/ 57758 w 533400"/>
                <a:gd name="connsiteY31" fmla="*/ 95871 h 400050"/>
                <a:gd name="connsiteX32" fmla="*/ 95858 w 533400"/>
                <a:gd name="connsiteY32" fmla="*/ 133971 h 400050"/>
                <a:gd name="connsiteX33" fmla="*/ 133958 w 533400"/>
                <a:gd name="connsiteY33" fmla="*/ 95871 h 400050"/>
                <a:gd name="connsiteX34" fmla="*/ 95858 w 533400"/>
                <a:gd name="connsiteY34" fmla="*/ 5777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3400" h="400050">
                  <a:moveTo>
                    <a:pt x="505433" y="621"/>
                  </a:moveTo>
                  <a:cubicBezTo>
                    <a:pt x="521245" y="621"/>
                    <a:pt x="534008" y="13385"/>
                    <a:pt x="534008" y="29196"/>
                  </a:cubicBezTo>
                  <a:lnTo>
                    <a:pt x="534008" y="372096"/>
                  </a:lnTo>
                  <a:cubicBezTo>
                    <a:pt x="534008" y="387907"/>
                    <a:pt x="521245" y="400671"/>
                    <a:pt x="505433" y="400671"/>
                  </a:cubicBezTo>
                  <a:lnTo>
                    <a:pt x="29183" y="400671"/>
                  </a:lnTo>
                  <a:cubicBezTo>
                    <a:pt x="13371" y="400671"/>
                    <a:pt x="608" y="387907"/>
                    <a:pt x="608" y="372096"/>
                  </a:cubicBezTo>
                  <a:lnTo>
                    <a:pt x="608" y="29196"/>
                  </a:lnTo>
                  <a:cubicBezTo>
                    <a:pt x="608" y="13385"/>
                    <a:pt x="13371" y="621"/>
                    <a:pt x="29183" y="621"/>
                  </a:cubicBezTo>
                  <a:lnTo>
                    <a:pt x="505433" y="621"/>
                  </a:lnTo>
                  <a:close/>
                  <a:moveTo>
                    <a:pt x="391419" y="198646"/>
                  </a:moveTo>
                  <a:cubicBezTo>
                    <a:pt x="378846" y="189121"/>
                    <a:pt x="360939" y="191597"/>
                    <a:pt x="351414" y="204170"/>
                  </a:cubicBezTo>
                  <a:lnTo>
                    <a:pt x="351414" y="204170"/>
                  </a:lnTo>
                  <a:lnTo>
                    <a:pt x="267118" y="315613"/>
                  </a:lnTo>
                  <a:cubicBezTo>
                    <a:pt x="266355" y="316660"/>
                    <a:pt x="265498" y="317518"/>
                    <a:pt x="264641" y="318470"/>
                  </a:cubicBezTo>
                  <a:cubicBezTo>
                    <a:pt x="253592" y="329710"/>
                    <a:pt x="235495" y="329805"/>
                    <a:pt x="224255" y="318756"/>
                  </a:cubicBezTo>
                  <a:lnTo>
                    <a:pt x="224255" y="318756"/>
                  </a:lnTo>
                  <a:lnTo>
                    <a:pt x="162152" y="257415"/>
                  </a:lnTo>
                  <a:cubicBezTo>
                    <a:pt x="161485" y="256844"/>
                    <a:pt x="160914" y="256177"/>
                    <a:pt x="160247" y="255701"/>
                  </a:cubicBezTo>
                  <a:cubicBezTo>
                    <a:pt x="148055" y="245699"/>
                    <a:pt x="130053" y="247414"/>
                    <a:pt x="120052" y="259606"/>
                  </a:cubicBezTo>
                  <a:lnTo>
                    <a:pt x="120052" y="259606"/>
                  </a:lnTo>
                  <a:lnTo>
                    <a:pt x="32517" y="366095"/>
                  </a:lnTo>
                  <a:cubicBezTo>
                    <a:pt x="31088" y="367810"/>
                    <a:pt x="30326" y="369905"/>
                    <a:pt x="30326" y="372096"/>
                  </a:cubicBezTo>
                  <a:cubicBezTo>
                    <a:pt x="30326" y="377335"/>
                    <a:pt x="34612" y="381621"/>
                    <a:pt x="39851" y="381621"/>
                  </a:cubicBezTo>
                  <a:lnTo>
                    <a:pt x="39851" y="381621"/>
                  </a:lnTo>
                  <a:lnTo>
                    <a:pt x="497242" y="381621"/>
                  </a:lnTo>
                  <a:cubicBezTo>
                    <a:pt x="499146" y="381621"/>
                    <a:pt x="500956" y="381050"/>
                    <a:pt x="502480" y="380002"/>
                  </a:cubicBezTo>
                  <a:cubicBezTo>
                    <a:pt x="506862" y="377049"/>
                    <a:pt x="508005" y="371144"/>
                    <a:pt x="505147" y="366762"/>
                  </a:cubicBezTo>
                  <a:lnTo>
                    <a:pt x="505147" y="366762"/>
                  </a:lnTo>
                  <a:lnTo>
                    <a:pt x="397991" y="205504"/>
                  </a:lnTo>
                  <a:cubicBezTo>
                    <a:pt x="396181" y="202932"/>
                    <a:pt x="393990" y="200551"/>
                    <a:pt x="391419" y="198646"/>
                  </a:cubicBezTo>
                  <a:close/>
                  <a:moveTo>
                    <a:pt x="95858" y="57771"/>
                  </a:moveTo>
                  <a:cubicBezTo>
                    <a:pt x="74808" y="57771"/>
                    <a:pt x="57758" y="74821"/>
                    <a:pt x="57758" y="95871"/>
                  </a:cubicBezTo>
                  <a:cubicBezTo>
                    <a:pt x="57758" y="116921"/>
                    <a:pt x="74808" y="133971"/>
                    <a:pt x="95858" y="133971"/>
                  </a:cubicBezTo>
                  <a:cubicBezTo>
                    <a:pt x="116908" y="133971"/>
                    <a:pt x="133958" y="116921"/>
                    <a:pt x="133958" y="95871"/>
                  </a:cubicBezTo>
                  <a:cubicBezTo>
                    <a:pt x="133958" y="74821"/>
                    <a:pt x="116908" y="57771"/>
                    <a:pt x="95858" y="57771"/>
                  </a:cubicBezTo>
                  <a:close/>
                </a:path>
              </a:pathLst>
            </a:custGeom>
            <a:solidFill>
              <a:schemeClr val="bg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3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îṩḻîďé">
              <a:extLst>
                <a:ext uri="{FF2B5EF4-FFF2-40B4-BE49-F238E27FC236}">
                  <a16:creationId xmlns:a16="http://schemas.microsoft.com/office/drawing/2014/main" id="{B596D34B-7610-414A-AC64-93845A12337C}"/>
                </a:ext>
              </a:extLst>
            </p:cNvPr>
            <p:cNvSpPr/>
            <p:nvPr/>
          </p:nvSpPr>
          <p:spPr>
            <a:xfrm>
              <a:off x="2212997" y="1416392"/>
              <a:ext cx="9072541" cy="2144484"/>
            </a:xfrm>
            <a:custGeom>
              <a:avLst/>
              <a:gdLst>
                <a:gd name="connsiteX0" fmla="*/ 0 w 5254171"/>
                <a:gd name="connsiteY0" fmla="*/ 235309 h 2824162"/>
                <a:gd name="connsiteX1" fmla="*/ 235309 w 5254171"/>
                <a:gd name="connsiteY1" fmla="*/ 0 h 2824162"/>
                <a:gd name="connsiteX2" fmla="*/ 5018862 w 5254171"/>
                <a:gd name="connsiteY2" fmla="*/ 0 h 2824162"/>
                <a:gd name="connsiteX3" fmla="*/ 5254171 w 5254171"/>
                <a:gd name="connsiteY3" fmla="*/ 235309 h 2824162"/>
                <a:gd name="connsiteX4" fmla="*/ 5254171 w 5254171"/>
                <a:gd name="connsiteY4" fmla="*/ 2588853 h 2824162"/>
                <a:gd name="connsiteX5" fmla="*/ 5018862 w 5254171"/>
                <a:gd name="connsiteY5" fmla="*/ 2824162 h 2824162"/>
                <a:gd name="connsiteX6" fmla="*/ 235309 w 5254171"/>
                <a:gd name="connsiteY6" fmla="*/ 2824162 h 2824162"/>
                <a:gd name="connsiteX7" fmla="*/ 0 w 5254171"/>
                <a:gd name="connsiteY7" fmla="*/ 2588853 h 2824162"/>
                <a:gd name="connsiteX8" fmla="*/ 0 w 5254171"/>
                <a:gd name="connsiteY8" fmla="*/ 235309 h 2824162"/>
                <a:gd name="connsiteX0" fmla="*/ 0 w 5254171"/>
                <a:gd name="connsiteY0" fmla="*/ 2588853 h 2824162"/>
                <a:gd name="connsiteX1" fmla="*/ 235309 w 5254171"/>
                <a:gd name="connsiteY1" fmla="*/ 0 h 2824162"/>
                <a:gd name="connsiteX2" fmla="*/ 5018862 w 5254171"/>
                <a:gd name="connsiteY2" fmla="*/ 0 h 2824162"/>
                <a:gd name="connsiteX3" fmla="*/ 5254171 w 5254171"/>
                <a:gd name="connsiteY3" fmla="*/ 235309 h 2824162"/>
                <a:gd name="connsiteX4" fmla="*/ 5254171 w 5254171"/>
                <a:gd name="connsiteY4" fmla="*/ 2588853 h 2824162"/>
                <a:gd name="connsiteX5" fmla="*/ 5018862 w 5254171"/>
                <a:gd name="connsiteY5" fmla="*/ 2824162 h 2824162"/>
                <a:gd name="connsiteX6" fmla="*/ 235309 w 5254171"/>
                <a:gd name="connsiteY6" fmla="*/ 2824162 h 2824162"/>
                <a:gd name="connsiteX7" fmla="*/ 0 w 5254171"/>
                <a:gd name="connsiteY7" fmla="*/ 2588853 h 2824162"/>
                <a:gd name="connsiteX0" fmla="*/ 0 w 5254171"/>
                <a:gd name="connsiteY0" fmla="*/ 2588853 h 2824162"/>
                <a:gd name="connsiteX1" fmla="*/ 235309 w 5254171"/>
                <a:gd name="connsiteY1" fmla="*/ 0 h 2824162"/>
                <a:gd name="connsiteX2" fmla="*/ 5018862 w 5254171"/>
                <a:gd name="connsiteY2" fmla="*/ 0 h 2824162"/>
                <a:gd name="connsiteX3" fmla="*/ 5254171 w 5254171"/>
                <a:gd name="connsiteY3" fmla="*/ 235309 h 2824162"/>
                <a:gd name="connsiteX4" fmla="*/ 5254171 w 5254171"/>
                <a:gd name="connsiteY4" fmla="*/ 2588853 h 2824162"/>
                <a:gd name="connsiteX5" fmla="*/ 5018862 w 5254171"/>
                <a:gd name="connsiteY5" fmla="*/ 2824162 h 2824162"/>
                <a:gd name="connsiteX6" fmla="*/ 235309 w 5254171"/>
                <a:gd name="connsiteY6" fmla="*/ 2824162 h 2824162"/>
                <a:gd name="connsiteX7" fmla="*/ 91440 w 5254171"/>
                <a:gd name="connsiteY7" fmla="*/ 2680293 h 2824162"/>
                <a:gd name="connsiteX0" fmla="*/ 178313 w 5197175"/>
                <a:gd name="connsiteY0" fmla="*/ 0 h 2824162"/>
                <a:gd name="connsiteX1" fmla="*/ 4961866 w 5197175"/>
                <a:gd name="connsiteY1" fmla="*/ 0 h 2824162"/>
                <a:gd name="connsiteX2" fmla="*/ 5197175 w 5197175"/>
                <a:gd name="connsiteY2" fmla="*/ 235309 h 2824162"/>
                <a:gd name="connsiteX3" fmla="*/ 5197175 w 5197175"/>
                <a:gd name="connsiteY3" fmla="*/ 2588853 h 2824162"/>
                <a:gd name="connsiteX4" fmla="*/ 4961866 w 5197175"/>
                <a:gd name="connsiteY4" fmla="*/ 2824162 h 2824162"/>
                <a:gd name="connsiteX5" fmla="*/ 178313 w 5197175"/>
                <a:gd name="connsiteY5" fmla="*/ 2824162 h 2824162"/>
                <a:gd name="connsiteX6" fmla="*/ 34444 w 5197175"/>
                <a:gd name="connsiteY6" fmla="*/ 2680293 h 2824162"/>
                <a:gd name="connsiteX0" fmla="*/ 0 w 5018862"/>
                <a:gd name="connsiteY0" fmla="*/ 0 h 2824162"/>
                <a:gd name="connsiteX1" fmla="*/ 4783553 w 5018862"/>
                <a:gd name="connsiteY1" fmla="*/ 0 h 2824162"/>
                <a:gd name="connsiteX2" fmla="*/ 5018862 w 5018862"/>
                <a:gd name="connsiteY2" fmla="*/ 235309 h 2824162"/>
                <a:gd name="connsiteX3" fmla="*/ 5018862 w 5018862"/>
                <a:gd name="connsiteY3" fmla="*/ 2588853 h 2824162"/>
                <a:gd name="connsiteX4" fmla="*/ 4783553 w 5018862"/>
                <a:gd name="connsiteY4" fmla="*/ 2824162 h 2824162"/>
                <a:gd name="connsiteX5" fmla="*/ 0 w 5018862"/>
                <a:gd name="connsiteY5" fmla="*/ 2824162 h 282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18862" h="2824162">
                  <a:moveTo>
                    <a:pt x="0" y="0"/>
                  </a:moveTo>
                  <a:lnTo>
                    <a:pt x="4783553" y="0"/>
                  </a:lnTo>
                  <a:cubicBezTo>
                    <a:pt x="4913511" y="0"/>
                    <a:pt x="5018862" y="105351"/>
                    <a:pt x="5018862" y="235309"/>
                  </a:cubicBezTo>
                  <a:lnTo>
                    <a:pt x="5018862" y="2588853"/>
                  </a:lnTo>
                  <a:cubicBezTo>
                    <a:pt x="5018862" y="2718811"/>
                    <a:pt x="4913511" y="2824162"/>
                    <a:pt x="4783553" y="2824162"/>
                  </a:cubicBezTo>
                  <a:lnTo>
                    <a:pt x="0" y="2824162"/>
                  </a:lnTo>
                </a:path>
              </a:pathLst>
            </a:custGeom>
            <a:ln w="12700" cap="rnd">
              <a:solidFill>
                <a:schemeClr val="bg1"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360000" tIns="45720" rIns="91440" bIns="45720" numCol="1" spcCol="0" rtlCol="0" fromWordArt="0" anchor="ctr" anchorCtr="0" forceAA="0" compatLnSpc="1">
              <a:normAutofit/>
            </a:bodyPr>
            <a:lstStyle/>
            <a:p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iŝḻiḋé">
              <a:extLst>
                <a:ext uri="{FF2B5EF4-FFF2-40B4-BE49-F238E27FC236}">
                  <a16:creationId xmlns:a16="http://schemas.microsoft.com/office/drawing/2014/main" id="{2A56DA7B-1911-4F1F-BFAC-F4386794B2B7}"/>
                </a:ext>
              </a:extLst>
            </p:cNvPr>
            <p:cNvSpPr/>
            <p:nvPr/>
          </p:nvSpPr>
          <p:spPr>
            <a:xfrm>
              <a:off x="1127448" y="1412776"/>
              <a:ext cx="2155573" cy="2155573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6F6F6F">
                <a:alpha val="35000"/>
              </a:srgbClr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92B5009-2ADC-4210-988D-0EFCB47A9D29}"/>
                </a:ext>
              </a:extLst>
            </p:cNvPr>
            <p:cNvSpPr txBox="1"/>
            <p:nvPr/>
          </p:nvSpPr>
          <p:spPr>
            <a:xfrm>
              <a:off x="2495600" y="1412776"/>
              <a:ext cx="8280920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504190" algn="just" defTabSz="914400" rtl="0" eaLnBrk="1" fontAlgn="auto" latinLnBrk="1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32089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SQLAlchemy是Python SQL工具包和对象关系映射器。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E77A59E-0862-4DDB-B03C-F64649958E1A}"/>
              </a:ext>
            </a:extLst>
          </p:cNvPr>
          <p:cNvGrpSpPr/>
          <p:nvPr/>
        </p:nvGrpSpPr>
        <p:grpSpPr>
          <a:xfrm>
            <a:off x="1504674" y="2059450"/>
            <a:ext cx="9780864" cy="1408365"/>
            <a:chOff x="1504674" y="2059450"/>
            <a:chExt cx="9780864" cy="1408365"/>
          </a:xfrm>
        </p:grpSpPr>
        <p:sp>
          <p:nvSpPr>
            <p:cNvPr id="6" name="îṧľíḍé">
              <a:extLst>
                <a:ext uri="{FF2B5EF4-FFF2-40B4-BE49-F238E27FC236}">
                  <a16:creationId xmlns:a16="http://schemas.microsoft.com/office/drawing/2014/main" id="{D36005EE-49B6-4F1D-942E-0F70ED8DA811}"/>
                </a:ext>
              </a:extLst>
            </p:cNvPr>
            <p:cNvSpPr/>
            <p:nvPr/>
          </p:nvSpPr>
          <p:spPr>
            <a:xfrm>
              <a:off x="2450977" y="2288535"/>
              <a:ext cx="220890" cy="242129"/>
            </a:xfrm>
            <a:custGeom>
              <a:avLst/>
              <a:gdLst>
                <a:gd name="connsiteX0" fmla="*/ 248770 w 495300"/>
                <a:gd name="connsiteY0" fmla="*/ 621 h 542925"/>
                <a:gd name="connsiteX1" fmla="*/ 496420 w 495300"/>
                <a:gd name="connsiteY1" fmla="*/ 248271 h 542925"/>
                <a:gd name="connsiteX2" fmla="*/ 323827 w 495300"/>
                <a:gd name="connsiteY2" fmla="*/ 484396 h 542925"/>
                <a:gd name="connsiteX3" fmla="*/ 346973 w 495300"/>
                <a:gd name="connsiteY3" fmla="*/ 524496 h 542925"/>
                <a:gd name="connsiteX4" fmla="*/ 420220 w 495300"/>
                <a:gd name="connsiteY4" fmla="*/ 524496 h 542925"/>
                <a:gd name="connsiteX5" fmla="*/ 420220 w 495300"/>
                <a:gd name="connsiteY5" fmla="*/ 543546 h 542925"/>
                <a:gd name="connsiteX6" fmla="*/ 77320 w 495300"/>
                <a:gd name="connsiteY6" fmla="*/ 543546 h 542925"/>
                <a:gd name="connsiteX7" fmla="*/ 77320 w 495300"/>
                <a:gd name="connsiteY7" fmla="*/ 524496 h 542925"/>
                <a:gd name="connsiteX8" fmla="*/ 150567 w 495300"/>
                <a:gd name="connsiteY8" fmla="*/ 524496 h 542925"/>
                <a:gd name="connsiteX9" fmla="*/ 173713 w 495300"/>
                <a:gd name="connsiteY9" fmla="*/ 484396 h 542925"/>
                <a:gd name="connsiteX10" fmla="*/ 1120 w 495300"/>
                <a:gd name="connsiteY10" fmla="*/ 248271 h 542925"/>
                <a:gd name="connsiteX11" fmla="*/ 248770 w 495300"/>
                <a:gd name="connsiteY11" fmla="*/ 621 h 542925"/>
                <a:gd name="connsiteX12" fmla="*/ 192763 w 495300"/>
                <a:gd name="connsiteY12" fmla="*/ 489539 h 542925"/>
                <a:gd name="connsiteX13" fmla="*/ 172570 w 495300"/>
                <a:gd name="connsiteY13" fmla="*/ 524496 h 542925"/>
                <a:gd name="connsiteX14" fmla="*/ 324970 w 495300"/>
                <a:gd name="connsiteY14" fmla="*/ 524496 h 542925"/>
                <a:gd name="connsiteX15" fmla="*/ 304777 w 495300"/>
                <a:gd name="connsiteY15" fmla="*/ 489539 h 542925"/>
                <a:gd name="connsiteX16" fmla="*/ 248770 w 495300"/>
                <a:gd name="connsiteY16" fmla="*/ 495921 h 542925"/>
                <a:gd name="connsiteX17" fmla="*/ 192763 w 495300"/>
                <a:gd name="connsiteY17" fmla="*/ 489539 h 542925"/>
                <a:gd name="connsiteX18" fmla="*/ 248770 w 495300"/>
                <a:gd name="connsiteY18" fmla="*/ 143496 h 542925"/>
                <a:gd name="connsiteX19" fmla="*/ 143995 w 495300"/>
                <a:gd name="connsiteY19" fmla="*/ 248271 h 542925"/>
                <a:gd name="connsiteX20" fmla="*/ 248770 w 495300"/>
                <a:gd name="connsiteY20" fmla="*/ 353046 h 542925"/>
                <a:gd name="connsiteX21" fmla="*/ 353545 w 495300"/>
                <a:gd name="connsiteY21" fmla="*/ 248271 h 542925"/>
                <a:gd name="connsiteX22" fmla="*/ 248770 w 495300"/>
                <a:gd name="connsiteY22" fmla="*/ 143496 h 542925"/>
                <a:gd name="connsiteX23" fmla="*/ 367833 w 495300"/>
                <a:gd name="connsiteY23" fmla="*/ 114921 h 542925"/>
                <a:gd name="connsiteX24" fmla="*/ 353545 w 495300"/>
                <a:gd name="connsiteY24" fmla="*/ 129209 h 542925"/>
                <a:gd name="connsiteX25" fmla="*/ 367833 w 495300"/>
                <a:gd name="connsiteY25" fmla="*/ 143496 h 542925"/>
                <a:gd name="connsiteX26" fmla="*/ 382120 w 495300"/>
                <a:gd name="connsiteY26" fmla="*/ 129209 h 542925"/>
                <a:gd name="connsiteX27" fmla="*/ 367833 w 495300"/>
                <a:gd name="connsiteY27" fmla="*/ 1149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542925">
                  <a:moveTo>
                    <a:pt x="248770" y="621"/>
                  </a:moveTo>
                  <a:cubicBezTo>
                    <a:pt x="385549" y="621"/>
                    <a:pt x="496420" y="111492"/>
                    <a:pt x="496420" y="248271"/>
                  </a:cubicBezTo>
                  <a:cubicBezTo>
                    <a:pt x="496420" y="358856"/>
                    <a:pt x="423935" y="452582"/>
                    <a:pt x="323827" y="484396"/>
                  </a:cubicBezTo>
                  <a:lnTo>
                    <a:pt x="346973" y="524496"/>
                  </a:lnTo>
                  <a:lnTo>
                    <a:pt x="420220" y="524496"/>
                  </a:lnTo>
                  <a:lnTo>
                    <a:pt x="420220" y="543546"/>
                  </a:lnTo>
                  <a:lnTo>
                    <a:pt x="77320" y="543546"/>
                  </a:lnTo>
                  <a:lnTo>
                    <a:pt x="77320" y="524496"/>
                  </a:lnTo>
                  <a:lnTo>
                    <a:pt x="150567" y="524496"/>
                  </a:lnTo>
                  <a:lnTo>
                    <a:pt x="173713" y="484396"/>
                  </a:lnTo>
                  <a:cubicBezTo>
                    <a:pt x="73605" y="452582"/>
                    <a:pt x="1120" y="358856"/>
                    <a:pt x="1120" y="248271"/>
                  </a:cubicBezTo>
                  <a:cubicBezTo>
                    <a:pt x="1120" y="111492"/>
                    <a:pt x="111991" y="621"/>
                    <a:pt x="248770" y="621"/>
                  </a:cubicBezTo>
                  <a:close/>
                  <a:moveTo>
                    <a:pt x="192763" y="489539"/>
                  </a:moveTo>
                  <a:lnTo>
                    <a:pt x="172570" y="524496"/>
                  </a:lnTo>
                  <a:lnTo>
                    <a:pt x="324970" y="524496"/>
                  </a:lnTo>
                  <a:lnTo>
                    <a:pt x="304777" y="489539"/>
                  </a:lnTo>
                  <a:cubicBezTo>
                    <a:pt x="286775" y="493730"/>
                    <a:pt x="268010" y="495921"/>
                    <a:pt x="248770" y="495921"/>
                  </a:cubicBezTo>
                  <a:cubicBezTo>
                    <a:pt x="229530" y="495921"/>
                    <a:pt x="210765" y="493730"/>
                    <a:pt x="192763" y="489539"/>
                  </a:cubicBezTo>
                  <a:close/>
                  <a:moveTo>
                    <a:pt x="248770" y="143496"/>
                  </a:moveTo>
                  <a:cubicBezTo>
                    <a:pt x="190858" y="143496"/>
                    <a:pt x="143995" y="190359"/>
                    <a:pt x="143995" y="248271"/>
                  </a:cubicBezTo>
                  <a:cubicBezTo>
                    <a:pt x="143995" y="306183"/>
                    <a:pt x="190858" y="353046"/>
                    <a:pt x="248770" y="353046"/>
                  </a:cubicBezTo>
                  <a:cubicBezTo>
                    <a:pt x="306682" y="353046"/>
                    <a:pt x="353545" y="306183"/>
                    <a:pt x="353545" y="248271"/>
                  </a:cubicBezTo>
                  <a:cubicBezTo>
                    <a:pt x="353545" y="190359"/>
                    <a:pt x="306682" y="143496"/>
                    <a:pt x="248770" y="143496"/>
                  </a:cubicBezTo>
                  <a:close/>
                  <a:moveTo>
                    <a:pt x="367833" y="114921"/>
                  </a:moveTo>
                  <a:cubicBezTo>
                    <a:pt x="359927" y="114921"/>
                    <a:pt x="353545" y="121303"/>
                    <a:pt x="353545" y="129209"/>
                  </a:cubicBezTo>
                  <a:cubicBezTo>
                    <a:pt x="353545" y="137114"/>
                    <a:pt x="359927" y="143496"/>
                    <a:pt x="367833" y="143496"/>
                  </a:cubicBezTo>
                  <a:cubicBezTo>
                    <a:pt x="375738" y="143496"/>
                    <a:pt x="382120" y="137114"/>
                    <a:pt x="382120" y="129209"/>
                  </a:cubicBezTo>
                  <a:cubicBezTo>
                    <a:pt x="382120" y="121303"/>
                    <a:pt x="375738" y="114921"/>
                    <a:pt x="367833" y="114921"/>
                  </a:cubicBezTo>
                  <a:close/>
                </a:path>
              </a:pathLst>
            </a:custGeom>
            <a:solidFill>
              <a:schemeClr val="accent5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iṣľiḋè">
              <a:extLst>
                <a:ext uri="{FF2B5EF4-FFF2-40B4-BE49-F238E27FC236}">
                  <a16:creationId xmlns:a16="http://schemas.microsoft.com/office/drawing/2014/main" id="{E1B45297-868C-48A6-8D5F-C87ED008A239}"/>
                </a:ext>
              </a:extLst>
            </p:cNvPr>
            <p:cNvSpPr/>
            <p:nvPr/>
          </p:nvSpPr>
          <p:spPr>
            <a:xfrm>
              <a:off x="1504674" y="2059450"/>
              <a:ext cx="1401121" cy="1401121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cxnSp>
          <p:nvCxnSpPr>
            <p:cNvPr id="14" name="íṧľiďê">
              <a:extLst>
                <a:ext uri="{FF2B5EF4-FFF2-40B4-BE49-F238E27FC236}">
                  <a16:creationId xmlns:a16="http://schemas.microsoft.com/office/drawing/2014/main" id="{1F55DAA5-F24B-4DD8-9E3F-F833ED417BA2}"/>
                </a:ext>
              </a:extLst>
            </p:cNvPr>
            <p:cNvCxnSpPr>
              <a:cxnSpLocks/>
            </p:cNvCxnSpPr>
            <p:nvPr/>
          </p:nvCxnSpPr>
          <p:spPr>
            <a:xfrm>
              <a:off x="2199085" y="2059857"/>
              <a:ext cx="9086453" cy="0"/>
            </a:xfrm>
            <a:prstGeom prst="line">
              <a:avLst/>
            </a:prstGeom>
            <a:ln w="12700" cap="rnd">
              <a:solidFill>
                <a:schemeClr val="bg1"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i$ļîďe">
              <a:extLst>
                <a:ext uri="{FF2B5EF4-FFF2-40B4-BE49-F238E27FC236}">
                  <a16:creationId xmlns:a16="http://schemas.microsoft.com/office/drawing/2014/main" id="{7BCEB44A-9CF0-4B55-9080-E84243DC80E3}"/>
                </a:ext>
              </a:extLst>
            </p:cNvPr>
            <p:cNvCxnSpPr>
              <a:cxnSpLocks/>
            </p:cNvCxnSpPr>
            <p:nvPr/>
          </p:nvCxnSpPr>
          <p:spPr>
            <a:xfrm>
              <a:off x="2199085" y="3467815"/>
              <a:ext cx="3803415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37B3131-29E7-49D4-86B4-B703DB6B120C}"/>
                </a:ext>
              </a:extLst>
            </p:cNvPr>
            <p:cNvSpPr txBox="1"/>
            <p:nvPr/>
          </p:nvSpPr>
          <p:spPr>
            <a:xfrm>
              <a:off x="2495600" y="2132856"/>
              <a:ext cx="8280920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504190" algn="just" defTabSz="914400" rtl="0" eaLnBrk="1" fontAlgn="auto" latinLnBrk="1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32089"/>
                </a:buClr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PyMySQL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是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Python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中操作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MySQL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的模块。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30B9F19-1062-4575-8872-2192B5BC594A}"/>
              </a:ext>
            </a:extLst>
          </p:cNvPr>
          <p:cNvGrpSpPr/>
          <p:nvPr/>
        </p:nvGrpSpPr>
        <p:grpSpPr>
          <a:xfrm>
            <a:off x="1881898" y="2705975"/>
            <a:ext cx="9542694" cy="646816"/>
            <a:chOff x="1881898" y="2705975"/>
            <a:chExt cx="9542694" cy="646816"/>
          </a:xfrm>
        </p:grpSpPr>
        <p:sp>
          <p:nvSpPr>
            <p:cNvPr id="7" name="iSľíḓé">
              <a:extLst>
                <a:ext uri="{FF2B5EF4-FFF2-40B4-BE49-F238E27FC236}">
                  <a16:creationId xmlns:a16="http://schemas.microsoft.com/office/drawing/2014/main" id="{0090E4C3-6F33-4FF3-AD26-56900F082BC7}"/>
                </a:ext>
              </a:extLst>
            </p:cNvPr>
            <p:cNvSpPr/>
            <p:nvPr/>
          </p:nvSpPr>
          <p:spPr>
            <a:xfrm>
              <a:off x="2440357" y="2918975"/>
              <a:ext cx="242129" cy="237804"/>
            </a:xfrm>
            <a:custGeom>
              <a:avLst/>
              <a:gdLst>
                <a:gd name="connsiteX0" fmla="*/ 343764 w 533400"/>
                <a:gd name="connsiteY0" fmla="*/ 276846 h 523875"/>
                <a:gd name="connsiteX1" fmla="*/ 372339 w 533400"/>
                <a:gd name="connsiteY1" fmla="*/ 305421 h 523875"/>
                <a:gd name="connsiteX2" fmla="*/ 372339 w 533400"/>
                <a:gd name="connsiteY2" fmla="*/ 495921 h 523875"/>
                <a:gd name="connsiteX3" fmla="*/ 343764 w 533400"/>
                <a:gd name="connsiteY3" fmla="*/ 524496 h 523875"/>
                <a:gd name="connsiteX4" fmla="*/ 191364 w 533400"/>
                <a:gd name="connsiteY4" fmla="*/ 524496 h 523875"/>
                <a:gd name="connsiteX5" fmla="*/ 162789 w 533400"/>
                <a:gd name="connsiteY5" fmla="*/ 495921 h 523875"/>
                <a:gd name="connsiteX6" fmla="*/ 162789 w 533400"/>
                <a:gd name="connsiteY6" fmla="*/ 305421 h 523875"/>
                <a:gd name="connsiteX7" fmla="*/ 191364 w 533400"/>
                <a:gd name="connsiteY7" fmla="*/ 276846 h 523875"/>
                <a:gd name="connsiteX8" fmla="*/ 343764 w 533400"/>
                <a:gd name="connsiteY8" fmla="*/ 276846 h 523875"/>
                <a:gd name="connsiteX9" fmla="*/ 143739 w 533400"/>
                <a:gd name="connsiteY9" fmla="*/ 114921 h 523875"/>
                <a:gd name="connsiteX10" fmla="*/ 179934 w 533400"/>
                <a:gd name="connsiteY10" fmla="*/ 153021 h 523875"/>
                <a:gd name="connsiteX11" fmla="*/ 181839 w 533400"/>
                <a:gd name="connsiteY11" fmla="*/ 153021 h 523875"/>
                <a:gd name="connsiteX12" fmla="*/ 353289 w 533400"/>
                <a:gd name="connsiteY12" fmla="*/ 153021 h 523875"/>
                <a:gd name="connsiteX13" fmla="*/ 391389 w 533400"/>
                <a:gd name="connsiteY13" fmla="*/ 116826 h 523875"/>
                <a:gd name="connsiteX14" fmla="*/ 391389 w 533400"/>
                <a:gd name="connsiteY14" fmla="*/ 114921 h 523875"/>
                <a:gd name="connsiteX15" fmla="*/ 505689 w 533400"/>
                <a:gd name="connsiteY15" fmla="*/ 114921 h 523875"/>
                <a:gd name="connsiteX16" fmla="*/ 534264 w 533400"/>
                <a:gd name="connsiteY16" fmla="*/ 143496 h 523875"/>
                <a:gd name="connsiteX17" fmla="*/ 534264 w 533400"/>
                <a:gd name="connsiteY17" fmla="*/ 381621 h 523875"/>
                <a:gd name="connsiteX18" fmla="*/ 505689 w 533400"/>
                <a:gd name="connsiteY18" fmla="*/ 410196 h 523875"/>
                <a:gd name="connsiteX19" fmla="*/ 391389 w 533400"/>
                <a:gd name="connsiteY19" fmla="*/ 410196 h 523875"/>
                <a:gd name="connsiteX20" fmla="*/ 391389 w 533400"/>
                <a:gd name="connsiteY20" fmla="*/ 295896 h 523875"/>
                <a:gd name="connsiteX21" fmla="*/ 355194 w 533400"/>
                <a:gd name="connsiteY21" fmla="*/ 257796 h 523875"/>
                <a:gd name="connsiteX22" fmla="*/ 353289 w 533400"/>
                <a:gd name="connsiteY22" fmla="*/ 257796 h 523875"/>
                <a:gd name="connsiteX23" fmla="*/ 181839 w 533400"/>
                <a:gd name="connsiteY23" fmla="*/ 257796 h 523875"/>
                <a:gd name="connsiteX24" fmla="*/ 143739 w 533400"/>
                <a:gd name="connsiteY24" fmla="*/ 293991 h 523875"/>
                <a:gd name="connsiteX25" fmla="*/ 143739 w 533400"/>
                <a:gd name="connsiteY25" fmla="*/ 295896 h 523875"/>
                <a:gd name="connsiteX26" fmla="*/ 143739 w 533400"/>
                <a:gd name="connsiteY26" fmla="*/ 410196 h 523875"/>
                <a:gd name="connsiteX27" fmla="*/ 29439 w 533400"/>
                <a:gd name="connsiteY27" fmla="*/ 410196 h 523875"/>
                <a:gd name="connsiteX28" fmla="*/ 864 w 533400"/>
                <a:gd name="connsiteY28" fmla="*/ 381621 h 523875"/>
                <a:gd name="connsiteX29" fmla="*/ 864 w 533400"/>
                <a:gd name="connsiteY29" fmla="*/ 201408 h 523875"/>
                <a:gd name="connsiteX30" fmla="*/ 11151 w 533400"/>
                <a:gd name="connsiteY30" fmla="*/ 175405 h 523875"/>
                <a:gd name="connsiteX31" fmla="*/ 56300 w 533400"/>
                <a:gd name="connsiteY31" fmla="*/ 127018 h 523875"/>
                <a:gd name="connsiteX32" fmla="*/ 84112 w 533400"/>
                <a:gd name="connsiteY32" fmla="*/ 114921 h 523875"/>
                <a:gd name="connsiteX33" fmla="*/ 143739 w 533400"/>
                <a:gd name="connsiteY33" fmla="*/ 114921 h 523875"/>
                <a:gd name="connsiteX34" fmla="*/ 462827 w 533400"/>
                <a:gd name="connsiteY34" fmla="*/ 172071 h 523875"/>
                <a:gd name="connsiteX35" fmla="*/ 448539 w 533400"/>
                <a:gd name="connsiteY35" fmla="*/ 186359 h 523875"/>
                <a:gd name="connsiteX36" fmla="*/ 462827 w 533400"/>
                <a:gd name="connsiteY36" fmla="*/ 200646 h 523875"/>
                <a:gd name="connsiteX37" fmla="*/ 477114 w 533400"/>
                <a:gd name="connsiteY37" fmla="*/ 186359 h 523875"/>
                <a:gd name="connsiteX38" fmla="*/ 462827 w 533400"/>
                <a:gd name="connsiteY38" fmla="*/ 172071 h 523875"/>
                <a:gd name="connsiteX39" fmla="*/ 343764 w 533400"/>
                <a:gd name="connsiteY39" fmla="*/ 621 h 523875"/>
                <a:gd name="connsiteX40" fmla="*/ 372339 w 533400"/>
                <a:gd name="connsiteY40" fmla="*/ 29196 h 523875"/>
                <a:gd name="connsiteX41" fmla="*/ 372339 w 533400"/>
                <a:gd name="connsiteY41" fmla="*/ 105396 h 523875"/>
                <a:gd name="connsiteX42" fmla="*/ 343764 w 533400"/>
                <a:gd name="connsiteY42" fmla="*/ 133971 h 523875"/>
                <a:gd name="connsiteX43" fmla="*/ 191364 w 533400"/>
                <a:gd name="connsiteY43" fmla="*/ 133971 h 523875"/>
                <a:gd name="connsiteX44" fmla="*/ 162789 w 533400"/>
                <a:gd name="connsiteY44" fmla="*/ 105396 h 523875"/>
                <a:gd name="connsiteX45" fmla="*/ 162789 w 533400"/>
                <a:gd name="connsiteY45" fmla="*/ 29196 h 523875"/>
                <a:gd name="connsiteX46" fmla="*/ 191364 w 533400"/>
                <a:gd name="connsiteY46" fmla="*/ 621 h 523875"/>
                <a:gd name="connsiteX47" fmla="*/ 343764 w 533400"/>
                <a:gd name="connsiteY47" fmla="*/ 621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33400" h="523875">
                  <a:moveTo>
                    <a:pt x="343764" y="276846"/>
                  </a:moveTo>
                  <a:cubicBezTo>
                    <a:pt x="359576" y="276846"/>
                    <a:pt x="372339" y="289610"/>
                    <a:pt x="372339" y="305421"/>
                  </a:cubicBezTo>
                  <a:lnTo>
                    <a:pt x="372339" y="495921"/>
                  </a:lnTo>
                  <a:cubicBezTo>
                    <a:pt x="372339" y="511732"/>
                    <a:pt x="359576" y="524496"/>
                    <a:pt x="343764" y="524496"/>
                  </a:cubicBezTo>
                  <a:lnTo>
                    <a:pt x="191364" y="524496"/>
                  </a:lnTo>
                  <a:cubicBezTo>
                    <a:pt x="175552" y="524496"/>
                    <a:pt x="162789" y="511732"/>
                    <a:pt x="162789" y="495921"/>
                  </a:cubicBezTo>
                  <a:lnTo>
                    <a:pt x="162789" y="305421"/>
                  </a:lnTo>
                  <a:cubicBezTo>
                    <a:pt x="162789" y="289610"/>
                    <a:pt x="175552" y="276846"/>
                    <a:pt x="191364" y="276846"/>
                  </a:cubicBezTo>
                  <a:lnTo>
                    <a:pt x="343764" y="276846"/>
                  </a:lnTo>
                  <a:close/>
                  <a:moveTo>
                    <a:pt x="143739" y="114921"/>
                  </a:moveTo>
                  <a:cubicBezTo>
                    <a:pt x="143739" y="135305"/>
                    <a:pt x="159741" y="151973"/>
                    <a:pt x="179934" y="153021"/>
                  </a:cubicBezTo>
                  <a:lnTo>
                    <a:pt x="181839" y="153021"/>
                  </a:lnTo>
                  <a:lnTo>
                    <a:pt x="353289" y="153021"/>
                  </a:lnTo>
                  <a:cubicBezTo>
                    <a:pt x="373673" y="153021"/>
                    <a:pt x="390341" y="137019"/>
                    <a:pt x="391389" y="116826"/>
                  </a:cubicBezTo>
                  <a:lnTo>
                    <a:pt x="391389" y="114921"/>
                  </a:lnTo>
                  <a:lnTo>
                    <a:pt x="505689" y="114921"/>
                  </a:lnTo>
                  <a:cubicBezTo>
                    <a:pt x="521501" y="114921"/>
                    <a:pt x="534264" y="127685"/>
                    <a:pt x="534264" y="143496"/>
                  </a:cubicBezTo>
                  <a:lnTo>
                    <a:pt x="534264" y="381621"/>
                  </a:lnTo>
                  <a:cubicBezTo>
                    <a:pt x="534264" y="397432"/>
                    <a:pt x="521501" y="410196"/>
                    <a:pt x="505689" y="410196"/>
                  </a:cubicBezTo>
                  <a:lnTo>
                    <a:pt x="391389" y="410196"/>
                  </a:lnTo>
                  <a:lnTo>
                    <a:pt x="391389" y="295896"/>
                  </a:lnTo>
                  <a:cubicBezTo>
                    <a:pt x="391389" y="275512"/>
                    <a:pt x="375387" y="258844"/>
                    <a:pt x="355194" y="257796"/>
                  </a:cubicBezTo>
                  <a:lnTo>
                    <a:pt x="353289" y="257796"/>
                  </a:lnTo>
                  <a:lnTo>
                    <a:pt x="181839" y="257796"/>
                  </a:lnTo>
                  <a:cubicBezTo>
                    <a:pt x="161455" y="257796"/>
                    <a:pt x="144787" y="273798"/>
                    <a:pt x="143739" y="293991"/>
                  </a:cubicBezTo>
                  <a:lnTo>
                    <a:pt x="143739" y="295896"/>
                  </a:lnTo>
                  <a:lnTo>
                    <a:pt x="143739" y="410196"/>
                  </a:lnTo>
                  <a:lnTo>
                    <a:pt x="29439" y="410196"/>
                  </a:lnTo>
                  <a:cubicBezTo>
                    <a:pt x="13627" y="410196"/>
                    <a:pt x="864" y="397432"/>
                    <a:pt x="864" y="381621"/>
                  </a:cubicBezTo>
                  <a:lnTo>
                    <a:pt x="864" y="201408"/>
                  </a:lnTo>
                  <a:cubicBezTo>
                    <a:pt x="864" y="191788"/>
                    <a:pt x="4484" y="182454"/>
                    <a:pt x="11151" y="175405"/>
                  </a:cubicBezTo>
                  <a:lnTo>
                    <a:pt x="56300" y="127018"/>
                  </a:lnTo>
                  <a:cubicBezTo>
                    <a:pt x="63538" y="119303"/>
                    <a:pt x="73635" y="114921"/>
                    <a:pt x="84112" y="114921"/>
                  </a:cubicBezTo>
                  <a:lnTo>
                    <a:pt x="143739" y="114921"/>
                  </a:lnTo>
                  <a:close/>
                  <a:moveTo>
                    <a:pt x="462827" y="172071"/>
                  </a:moveTo>
                  <a:cubicBezTo>
                    <a:pt x="454921" y="172071"/>
                    <a:pt x="448539" y="178453"/>
                    <a:pt x="448539" y="186359"/>
                  </a:cubicBezTo>
                  <a:cubicBezTo>
                    <a:pt x="448539" y="194264"/>
                    <a:pt x="454921" y="200646"/>
                    <a:pt x="462827" y="200646"/>
                  </a:cubicBezTo>
                  <a:cubicBezTo>
                    <a:pt x="470732" y="200646"/>
                    <a:pt x="477114" y="194264"/>
                    <a:pt x="477114" y="186359"/>
                  </a:cubicBezTo>
                  <a:cubicBezTo>
                    <a:pt x="477114" y="178453"/>
                    <a:pt x="470732" y="172071"/>
                    <a:pt x="462827" y="172071"/>
                  </a:cubicBezTo>
                  <a:close/>
                  <a:moveTo>
                    <a:pt x="343764" y="621"/>
                  </a:moveTo>
                  <a:cubicBezTo>
                    <a:pt x="359576" y="621"/>
                    <a:pt x="372339" y="13385"/>
                    <a:pt x="372339" y="29196"/>
                  </a:cubicBezTo>
                  <a:lnTo>
                    <a:pt x="372339" y="105396"/>
                  </a:lnTo>
                  <a:cubicBezTo>
                    <a:pt x="372339" y="121207"/>
                    <a:pt x="359576" y="133971"/>
                    <a:pt x="343764" y="133971"/>
                  </a:cubicBezTo>
                  <a:lnTo>
                    <a:pt x="191364" y="133971"/>
                  </a:lnTo>
                  <a:cubicBezTo>
                    <a:pt x="175552" y="133971"/>
                    <a:pt x="162789" y="121207"/>
                    <a:pt x="162789" y="105396"/>
                  </a:cubicBezTo>
                  <a:lnTo>
                    <a:pt x="162789" y="29196"/>
                  </a:lnTo>
                  <a:cubicBezTo>
                    <a:pt x="162789" y="13385"/>
                    <a:pt x="175552" y="621"/>
                    <a:pt x="191364" y="621"/>
                  </a:cubicBezTo>
                  <a:lnTo>
                    <a:pt x="343764" y="621"/>
                  </a:lnTo>
                  <a:close/>
                </a:path>
              </a:pathLst>
            </a:custGeom>
            <a:solidFill>
              <a:schemeClr val="bg2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îṥliḋe">
              <a:extLst>
                <a:ext uri="{FF2B5EF4-FFF2-40B4-BE49-F238E27FC236}">
                  <a16:creationId xmlns:a16="http://schemas.microsoft.com/office/drawing/2014/main" id="{A8EB87E9-AAB6-46B0-A2FD-BF279399248B}"/>
                </a:ext>
              </a:extLst>
            </p:cNvPr>
            <p:cNvSpPr/>
            <p:nvPr/>
          </p:nvSpPr>
          <p:spPr>
            <a:xfrm>
              <a:off x="1881898" y="2706120"/>
              <a:ext cx="646671" cy="646671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cxnSp>
          <p:nvCxnSpPr>
            <p:cNvPr id="15" name="ïšḷiďe">
              <a:extLst>
                <a:ext uri="{FF2B5EF4-FFF2-40B4-BE49-F238E27FC236}">
                  <a16:creationId xmlns:a16="http://schemas.microsoft.com/office/drawing/2014/main" id="{5DFF1D93-88C8-48AC-8BB8-4A004695C1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9085" y="2705975"/>
              <a:ext cx="9086453" cy="0"/>
            </a:xfrm>
            <a:prstGeom prst="line">
              <a:avLst/>
            </a:prstGeom>
            <a:ln w="12700" cap="rnd">
              <a:solidFill>
                <a:schemeClr val="bg1"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ïṧḻíḓe">
              <a:extLst>
                <a:ext uri="{FF2B5EF4-FFF2-40B4-BE49-F238E27FC236}">
                  <a16:creationId xmlns:a16="http://schemas.microsoft.com/office/drawing/2014/main" id="{2D3B1FA5-F900-4F3A-962A-420A56ACA77F}"/>
                </a:ext>
              </a:extLst>
            </p:cNvPr>
            <p:cNvCxnSpPr>
              <a:cxnSpLocks/>
            </p:cNvCxnSpPr>
            <p:nvPr/>
          </p:nvCxnSpPr>
          <p:spPr>
            <a:xfrm>
              <a:off x="2199085" y="3352093"/>
              <a:ext cx="3813059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F19DDD4-30E7-488B-84FF-3EBDB7EFBFFF}"/>
                </a:ext>
              </a:extLst>
            </p:cNvPr>
            <p:cNvSpPr txBox="1"/>
            <p:nvPr/>
          </p:nvSpPr>
          <p:spPr>
            <a:xfrm>
              <a:off x="2495600" y="2780928"/>
              <a:ext cx="8928992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504190" algn="just" defTabSz="914400" rtl="0" eaLnBrk="1" fontAlgn="auto" latinLnBrk="1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32089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使用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SQLAlchemy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做外层，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PyMySQL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作为驱动，可以实现数据库操作。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连接Mysql数据库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8228" y="1290955"/>
            <a:ext cx="1007554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使用SQLAlchemy库的creat_engine函数创建连接MySQL数据库的对象，连接字符串的格式如下：</a:t>
            </a:r>
          </a:p>
          <a:p>
            <a:pPr marL="0" indent="504190" algn="just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数据库产品名+连接工具名：//用户名:密码@数据库IP地址:数据库端口号/数据库名称？charset = 数据库数据字符集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8228" y="5109845"/>
            <a:ext cx="100755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可以将连接MySQL数据库对象的函数封装在公共模块中，方便其它模块调用。</a:t>
            </a:r>
          </a:p>
        </p:txBody>
      </p:sp>
      <p:graphicFrame>
        <p:nvGraphicFramePr>
          <p:cNvPr id="5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05828" y="3901138"/>
          <a:ext cx="10380576" cy="101092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965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931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75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数据库产品名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连接工具名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用户名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数据库</a:t>
                      </a:r>
                      <a:r>
                        <a:rPr lang="en-US" altLang="zh-CN" sz="1800" b="1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IP</a:t>
                      </a:r>
                      <a:r>
                        <a:rPr lang="zh-CN" altLang="en-US" sz="1800" b="1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地址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数据库端口号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数据库名称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数据库数据字符集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mysql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pymysql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root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Mysql123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127.0.0.1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3306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sales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utf8mb4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3755741" y="3502675"/>
            <a:ext cx="46805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创建数据库连接对象的参数设置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2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96988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l">
              <a:buNone/>
            </a:pPr>
            <a:r>
              <a:rPr lang="zh-CN" altLang="en-US" sz="5200" b="1" dirty="0">
                <a:latin typeface="+mn-lt"/>
                <a:ea typeface="+mn-ea"/>
                <a:cs typeface="+mn-ea"/>
                <a:sym typeface="+mn-lt"/>
              </a:rPr>
              <a:t>从MySQL数据库读取数据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从MySQL数据库读取数据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8228" y="1290320"/>
            <a:ext cx="1007554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● 使用pandas的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read_sql_table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方法读取表数据。</a:t>
            </a:r>
          </a:p>
          <a:p>
            <a:pPr marL="0" indent="504190" algn="just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read_sql_table(table_name, con, schema=None, index_col=None, coerce_float=True, columns=None)</a:t>
            </a:r>
          </a:p>
          <a:p>
            <a:pPr marL="0" indent="504190" algn="just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0" indent="504190" algn="just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● 使用pandas的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read_sql_query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方法执行SQL查询语句读取数据。</a:t>
            </a:r>
          </a:p>
          <a:p>
            <a:pPr marL="0" indent="504190" algn="just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read_sql_query(sql, con, index_col=None, coerce_float=True)</a:t>
            </a:r>
          </a:p>
          <a:p>
            <a:pPr marL="0" indent="504190" algn="just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0" indent="504190" algn="just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● 使用pandas的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read_sql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方法既能够读取数据库中的某一个表，也能够实现查询操作。</a:t>
            </a:r>
          </a:p>
          <a:p>
            <a:pPr marL="0" indent="504190" algn="just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read_sql(sql, con, index_col=None, coerce_float=True, columns=None)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从MySQL数据库读取数据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755740" y="1602755"/>
            <a:ext cx="46805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表2 从数据库读数据函数的参数</a:t>
            </a:r>
          </a:p>
        </p:txBody>
      </p:sp>
      <p:graphicFrame>
        <p:nvGraphicFramePr>
          <p:cNvPr id="17" name="内容占位符 4"/>
          <p:cNvGraphicFramePr/>
          <p:nvPr>
            <p:custDataLst>
              <p:tags r:id="rId1"/>
            </p:custDataLst>
          </p:nvPr>
        </p:nvGraphicFramePr>
        <p:xfrm>
          <a:off x="1392555" y="2084569"/>
          <a:ext cx="9407097" cy="3371205"/>
        </p:xfrm>
        <a:graphic>
          <a:graphicData uri="http://schemas.openxmlformats.org/drawingml/2006/table">
            <a:tbl>
              <a:tblPr firstRow="1" firstCol="1" bandRow="1">
                <a:effectLst/>
                <a:tableStyleId>{5940675A-B579-460E-94D1-54222C63F5DA}</a:tableStyleId>
              </a:tblPr>
              <a:tblGrid>
                <a:gridCol w="2495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1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8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参数名称</a:t>
                      </a:r>
                      <a:endParaRPr lang="zh-CN" sz="2000" b="1" kern="0" dirty="0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lang="zh-CN" sz="2000" b="1" kern="0" dirty="0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0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0" dirty="0" err="1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sql</a:t>
                      </a:r>
                      <a:r>
                        <a:rPr lang="en-US" sz="2000" b="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or </a:t>
                      </a:r>
                      <a:r>
                        <a:rPr lang="en-US" sz="2000" b="0" kern="0" dirty="0" err="1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table_name</a:t>
                      </a:r>
                      <a:endParaRPr lang="zh-CN" sz="2000" b="0" kern="100" dirty="0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接收</a:t>
                      </a:r>
                      <a:r>
                        <a:rPr lang="en-US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string</a:t>
                      </a:r>
                      <a:r>
                        <a:rPr lang="zh-CN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。表示读取的数据的表名或者</a:t>
                      </a:r>
                      <a:r>
                        <a:rPr lang="en-US" sz="2000" kern="0" dirty="0" err="1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sql</a:t>
                      </a:r>
                      <a:r>
                        <a:rPr lang="zh-CN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语句。无默认。</a:t>
                      </a:r>
                      <a:endParaRPr lang="zh-CN" sz="2000" kern="100" dirty="0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con</a:t>
                      </a:r>
                      <a:endParaRPr lang="en-US" sz="2000" b="0" kern="0" dirty="0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接收数据库连接。表示数据库连接信息。无默认</a:t>
                      </a:r>
                      <a:endParaRPr lang="zh-CN" sz="2000" kern="0" dirty="0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0" dirty="0" err="1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index_col</a:t>
                      </a:r>
                      <a:endParaRPr lang="en-US" sz="2000" b="0" kern="0" dirty="0" err="1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接收</a:t>
                      </a:r>
                      <a:r>
                        <a:rPr lang="en-US" sz="2000" kern="0" dirty="0" err="1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int</a:t>
                      </a:r>
                      <a:r>
                        <a:rPr lang="zh-CN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</a:t>
                      </a:r>
                      <a:r>
                        <a:rPr lang="en-US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sequence</a:t>
                      </a:r>
                      <a:r>
                        <a:rPr lang="zh-CN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或者</a:t>
                      </a:r>
                      <a:r>
                        <a:rPr lang="en-US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False</a:t>
                      </a:r>
                      <a:r>
                        <a:rPr lang="zh-CN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。表示设定的列作为行名，如果是一个数列则是多重索引。默认为</a:t>
                      </a:r>
                      <a:r>
                        <a:rPr lang="en-US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None</a:t>
                      </a:r>
                      <a:r>
                        <a:rPr lang="zh-CN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</a:t>
                      </a:r>
                      <a:endParaRPr lang="zh-CN" sz="2000" kern="100" dirty="0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2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0" dirty="0" err="1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coerce_float</a:t>
                      </a:r>
                      <a:endParaRPr lang="en-US" sz="2000" b="0" kern="0" dirty="0" err="1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接收</a:t>
                      </a:r>
                      <a:r>
                        <a:rPr lang="en-US" sz="2000" kern="0" dirty="0" err="1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boolean</a:t>
                      </a:r>
                      <a:r>
                        <a:rPr lang="zh-CN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。将数据库中的</a:t>
                      </a:r>
                      <a:r>
                        <a:rPr lang="en-US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decimal</a:t>
                      </a:r>
                      <a:r>
                        <a:rPr lang="zh-CN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类型的数据转换为</a:t>
                      </a:r>
                      <a:r>
                        <a:rPr lang="en-US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pandas</a:t>
                      </a:r>
                      <a:r>
                        <a:rPr lang="zh-CN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中的</a:t>
                      </a:r>
                      <a:r>
                        <a:rPr lang="en-US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float64</a:t>
                      </a:r>
                      <a:r>
                        <a:rPr lang="zh-CN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类型的数据。默认为</a:t>
                      </a:r>
                      <a:r>
                        <a:rPr lang="en-US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True</a:t>
                      </a:r>
                      <a:r>
                        <a:rPr lang="zh-CN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</a:t>
                      </a:r>
                      <a:endParaRPr lang="zh-CN" sz="2000" kern="100" dirty="0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2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columns</a:t>
                      </a:r>
                      <a:endParaRPr lang="en-US" sz="2000" b="0" kern="0" dirty="0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接收</a:t>
                      </a:r>
                      <a:r>
                        <a:rPr lang="en-US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list</a:t>
                      </a:r>
                      <a:r>
                        <a:rPr lang="zh-CN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。表示读取数据的列名。默认为</a:t>
                      </a:r>
                      <a:r>
                        <a:rPr lang="en-US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None</a:t>
                      </a:r>
                      <a:r>
                        <a:rPr lang="zh-CN" sz="20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</a:t>
                      </a:r>
                      <a:endParaRPr lang="zh-CN" sz="2000" kern="100" dirty="0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从MySQL数据库读取数据</a:t>
            </a:r>
          </a:p>
        </p:txBody>
      </p:sp>
      <p:sp>
        <p:nvSpPr>
          <p:cNvPr id="6" name="išḷîḓê">
            <a:extLst>
              <a:ext uri="{FF2B5EF4-FFF2-40B4-BE49-F238E27FC236}">
                <a16:creationId xmlns:a16="http://schemas.microsoft.com/office/drawing/2014/main" id="{762B23E4-E533-4576-8F55-B2A13546F807}"/>
              </a:ext>
            </a:extLst>
          </p:cNvPr>
          <p:cNvSpPr/>
          <p:nvPr/>
        </p:nvSpPr>
        <p:spPr>
          <a:xfrm>
            <a:off x="9408368" y="1700808"/>
            <a:ext cx="1850974" cy="3959259"/>
          </a:xfrm>
          <a:prstGeom prst="rect">
            <a:avLst/>
          </a:prstGeom>
          <a:blipFill>
            <a:blip r:embed="rId3"/>
            <a:stretch>
              <a:fillRect l="-59286" t="-753" r="-161602" b="753"/>
            </a:stretch>
          </a:blip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563964B-FAA2-4A86-9DD0-83123A144C7B}"/>
              </a:ext>
            </a:extLst>
          </p:cNvPr>
          <p:cNvGrpSpPr/>
          <p:nvPr/>
        </p:nvGrpSpPr>
        <p:grpSpPr>
          <a:xfrm>
            <a:off x="1191568" y="1700808"/>
            <a:ext cx="8072784" cy="769441"/>
            <a:chOff x="1191568" y="1700808"/>
            <a:chExt cx="8072784" cy="769441"/>
          </a:xfrm>
        </p:grpSpPr>
        <p:sp>
          <p:nvSpPr>
            <p:cNvPr id="21" name="iṩļiḋe">
              <a:extLst>
                <a:ext uri="{FF2B5EF4-FFF2-40B4-BE49-F238E27FC236}">
                  <a16:creationId xmlns:a16="http://schemas.microsoft.com/office/drawing/2014/main" id="{8B533EE2-6B80-49DF-A5A1-ADF830DAE768}"/>
                </a:ext>
              </a:extLst>
            </p:cNvPr>
            <p:cNvSpPr txBox="1"/>
            <p:nvPr/>
          </p:nvSpPr>
          <p:spPr>
            <a:xfrm>
              <a:off x="1191568" y="1700808"/>
              <a:ext cx="9060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4400" b="1" dirty="0">
                  <a:solidFill>
                    <a:srgbClr val="00B0F0"/>
                  </a:solidFill>
                </a:rPr>
                <a:t>01.</a:t>
              </a:r>
              <a:endParaRPr lang="zh-CN" altLang="en-US" sz="4400" b="1" dirty="0">
                <a:solidFill>
                  <a:srgbClr val="00B0F0"/>
                </a:solidFill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71E8BBD-6730-473C-AAD1-C15B3F101AF9}"/>
                </a:ext>
              </a:extLst>
            </p:cNvPr>
            <p:cNvGrpSpPr/>
            <p:nvPr/>
          </p:nvGrpSpPr>
          <p:grpSpPr>
            <a:xfrm>
              <a:off x="2097585" y="1772816"/>
              <a:ext cx="7166767" cy="513224"/>
              <a:chOff x="2097585" y="1772816"/>
              <a:chExt cx="7166767" cy="513224"/>
            </a:xfrm>
          </p:grpSpPr>
          <p:cxnSp>
            <p:nvCxnSpPr>
              <p:cNvPr id="20" name="ïSľïḑè">
                <a:extLst>
                  <a:ext uri="{FF2B5EF4-FFF2-40B4-BE49-F238E27FC236}">
                    <a16:creationId xmlns:a16="http://schemas.microsoft.com/office/drawing/2014/main" id="{D06BF5C9-CF04-4E22-8F30-0942DC118E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7585" y="2286040"/>
                <a:ext cx="7166767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650F232-E987-4889-B6CE-978CA7DEFA99}"/>
                  </a:ext>
                </a:extLst>
              </p:cNvPr>
              <p:cNvSpPr txBox="1"/>
              <p:nvPr/>
            </p:nvSpPr>
            <p:spPr>
              <a:xfrm>
                <a:off x="2135560" y="1772816"/>
                <a:ext cx="6840760" cy="499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algn="just" defTabSz="914400" rtl="0" eaLnBrk="1" fontAlgn="auto" latinLnBrk="1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32089"/>
                  </a:buClr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调用公共模块def_engine创建数据库连接对象engine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endParaRPr>
              </a:p>
            </p:txBody>
          </p:sp>
        </p:grp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FF2DE01-A631-45AC-BC32-8E4D3F252B99}"/>
              </a:ext>
            </a:extLst>
          </p:cNvPr>
          <p:cNvGrpSpPr/>
          <p:nvPr/>
        </p:nvGrpSpPr>
        <p:grpSpPr>
          <a:xfrm>
            <a:off x="1191568" y="2812038"/>
            <a:ext cx="8072784" cy="769441"/>
            <a:chOff x="1191568" y="2812038"/>
            <a:chExt cx="8072784" cy="769441"/>
          </a:xfrm>
        </p:grpSpPr>
        <p:sp>
          <p:nvSpPr>
            <p:cNvPr id="18" name="îš1idé">
              <a:extLst>
                <a:ext uri="{FF2B5EF4-FFF2-40B4-BE49-F238E27FC236}">
                  <a16:creationId xmlns:a16="http://schemas.microsoft.com/office/drawing/2014/main" id="{818FDE60-73CC-4A1F-B9C6-340A8183C71C}"/>
                </a:ext>
              </a:extLst>
            </p:cNvPr>
            <p:cNvSpPr txBox="1"/>
            <p:nvPr/>
          </p:nvSpPr>
          <p:spPr>
            <a:xfrm>
              <a:off x="1191568" y="2812038"/>
              <a:ext cx="9060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4400" b="1" dirty="0">
                  <a:solidFill>
                    <a:schemeClr val="bg1"/>
                  </a:solidFill>
                </a:rPr>
                <a:t>02.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6D4FFAF8-D8EA-4ECC-BE6A-55FC2E27D09D}"/>
                </a:ext>
              </a:extLst>
            </p:cNvPr>
            <p:cNvGrpSpPr/>
            <p:nvPr/>
          </p:nvGrpSpPr>
          <p:grpSpPr>
            <a:xfrm>
              <a:off x="2097585" y="2852936"/>
              <a:ext cx="7166767" cy="544334"/>
              <a:chOff x="2097585" y="2852936"/>
              <a:chExt cx="7166767" cy="544334"/>
            </a:xfrm>
          </p:grpSpPr>
          <p:cxnSp>
            <p:nvCxnSpPr>
              <p:cNvPr id="17" name="í$1îdê">
                <a:extLst>
                  <a:ext uri="{FF2B5EF4-FFF2-40B4-BE49-F238E27FC236}">
                    <a16:creationId xmlns:a16="http://schemas.microsoft.com/office/drawing/2014/main" id="{17C61EC6-2288-4B75-B956-FCE034DD43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7585" y="3397270"/>
                <a:ext cx="7166767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40E422B-9275-4582-8525-B3A8196EBBD1}"/>
                  </a:ext>
                </a:extLst>
              </p:cNvPr>
              <p:cNvSpPr txBox="1"/>
              <p:nvPr/>
            </p:nvSpPr>
            <p:spPr>
              <a:xfrm>
                <a:off x="2135560" y="2852936"/>
                <a:ext cx="7128792" cy="499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algn="just" defTabSz="914400" rtl="0" eaLnBrk="1" fontAlgn="auto" latinLnBrk="1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32089"/>
                  </a:buClr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使用</a:t>
                </a: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read_sql_table</a:t>
                </a:r>
                <a:r>
                  <a: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函数读取</a:t>
                </a: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sales</a:t>
                </a:r>
                <a:r>
                  <a: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数据库中</a:t>
                </a: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category</a:t>
                </a:r>
                <a:r>
                  <a: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表内容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endParaRPr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8B19D7F0-395B-472C-B91A-C30B85842AB9}"/>
              </a:ext>
            </a:extLst>
          </p:cNvPr>
          <p:cNvGrpSpPr/>
          <p:nvPr/>
        </p:nvGrpSpPr>
        <p:grpSpPr>
          <a:xfrm>
            <a:off x="1191568" y="3501008"/>
            <a:ext cx="8072784" cy="1191701"/>
            <a:chOff x="1191568" y="3501008"/>
            <a:chExt cx="8072784" cy="1191701"/>
          </a:xfrm>
        </p:grpSpPr>
        <p:cxnSp>
          <p:nvCxnSpPr>
            <p:cNvPr id="14" name="ïŝ1ïḑe">
              <a:extLst>
                <a:ext uri="{FF2B5EF4-FFF2-40B4-BE49-F238E27FC236}">
                  <a16:creationId xmlns:a16="http://schemas.microsoft.com/office/drawing/2014/main" id="{046E6E24-ECED-4575-AA63-0F581B5BCB03}"/>
                </a:ext>
              </a:extLst>
            </p:cNvPr>
            <p:cNvCxnSpPr>
              <a:cxnSpLocks/>
            </p:cNvCxnSpPr>
            <p:nvPr/>
          </p:nvCxnSpPr>
          <p:spPr>
            <a:xfrm>
              <a:off x="2097585" y="4508500"/>
              <a:ext cx="7166767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îśļïďê">
              <a:extLst>
                <a:ext uri="{FF2B5EF4-FFF2-40B4-BE49-F238E27FC236}">
                  <a16:creationId xmlns:a16="http://schemas.microsoft.com/office/drawing/2014/main" id="{D6D0EA1A-5C27-410A-AC53-7E0F73AC2BA7}"/>
                </a:ext>
              </a:extLst>
            </p:cNvPr>
            <p:cNvSpPr txBox="1"/>
            <p:nvPr/>
          </p:nvSpPr>
          <p:spPr>
            <a:xfrm>
              <a:off x="1191568" y="3923268"/>
              <a:ext cx="9060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4400" b="1" dirty="0">
                  <a:solidFill>
                    <a:srgbClr val="00B0F0"/>
                  </a:solidFill>
                </a:rPr>
                <a:t>03.</a:t>
              </a:r>
              <a:endParaRPr lang="zh-CN" altLang="en-US" sz="4400" b="1" dirty="0">
                <a:solidFill>
                  <a:srgbClr val="00B0F0"/>
                </a:solidFill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047E4C3-C233-4263-824A-913129CDCF1F}"/>
                </a:ext>
              </a:extLst>
            </p:cNvPr>
            <p:cNvSpPr txBox="1"/>
            <p:nvPr/>
          </p:nvSpPr>
          <p:spPr>
            <a:xfrm>
              <a:off x="2207568" y="3501008"/>
              <a:ext cx="6768752" cy="9612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just" defTabSz="914400" rtl="0" eaLnBrk="1" fontAlgn="auto" latinLnBrk="1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32089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使用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read_sql_query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函数执行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sql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查询语句读取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category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表内容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1EBFB35-06F9-46C2-A7D6-1E23A2508C68}"/>
              </a:ext>
            </a:extLst>
          </p:cNvPr>
          <p:cNvGrpSpPr/>
          <p:nvPr/>
        </p:nvGrpSpPr>
        <p:grpSpPr>
          <a:xfrm>
            <a:off x="1191568" y="4653136"/>
            <a:ext cx="8072784" cy="1150804"/>
            <a:chOff x="1191568" y="4653136"/>
            <a:chExt cx="8072784" cy="1150804"/>
          </a:xfrm>
        </p:grpSpPr>
        <p:cxnSp>
          <p:nvCxnSpPr>
            <p:cNvPr id="11" name="iṧḷíḋé">
              <a:extLst>
                <a:ext uri="{FF2B5EF4-FFF2-40B4-BE49-F238E27FC236}">
                  <a16:creationId xmlns:a16="http://schemas.microsoft.com/office/drawing/2014/main" id="{539B5C25-ABB9-4E1B-8EE8-2FA793DEA52F}"/>
                </a:ext>
              </a:extLst>
            </p:cNvPr>
            <p:cNvCxnSpPr>
              <a:cxnSpLocks/>
            </p:cNvCxnSpPr>
            <p:nvPr/>
          </p:nvCxnSpPr>
          <p:spPr>
            <a:xfrm>
              <a:off x="2097585" y="5619731"/>
              <a:ext cx="7166767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íśḷîḍê">
              <a:extLst>
                <a:ext uri="{FF2B5EF4-FFF2-40B4-BE49-F238E27FC236}">
                  <a16:creationId xmlns:a16="http://schemas.microsoft.com/office/drawing/2014/main" id="{7A4046A4-23E2-41AD-B7AC-371E34AF5953}"/>
                </a:ext>
              </a:extLst>
            </p:cNvPr>
            <p:cNvSpPr txBox="1"/>
            <p:nvPr/>
          </p:nvSpPr>
          <p:spPr>
            <a:xfrm>
              <a:off x="1191568" y="5034499"/>
              <a:ext cx="9060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4400" b="1" dirty="0">
                  <a:solidFill>
                    <a:schemeClr val="bg1"/>
                  </a:solidFill>
                </a:rPr>
                <a:t>04.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1616A45-D28D-42AE-A4BF-99E8049A95C6}"/>
                </a:ext>
              </a:extLst>
            </p:cNvPr>
            <p:cNvSpPr txBox="1"/>
            <p:nvPr/>
          </p:nvSpPr>
          <p:spPr>
            <a:xfrm>
              <a:off x="2135560" y="4653136"/>
              <a:ext cx="6840760" cy="9612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just" defTabSz="914400" rtl="0" eaLnBrk="1" fontAlgn="auto" latinLnBrk="1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32089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使用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read_sql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函数直接读取表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category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或执行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sql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查询语句读取内容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281C1E7-784A-43B3-BD6C-B087A4CDE4A3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qGGlJKPVYmj1EAACviwAAFwAAAHVuaXZlcnNhbC91bml2ZXJzYWwucG5n7b0JONTr/z+sLElDCTWW0Eo42cqSZWQqrZasFWYyQhiKss8MqRHFOEmUrWlV9hLJnmWyjhZhBmOJUUxjDDOYYZ6ZzveUOs3ve/7Pdf2v5/88T11Xdan7ft/3+32/l9f7fS+fWGtLC3ExOTEBAQHxgwf2HhMQEEILCCz/LCrC/RezlRB57l/LAo9ZmAvktyt84v4g5Lnn6B4BgSLMKvYpYe7PK88eOB4oICBRx/u9DOef7S4gcHXvwb177EJcKX2nCs47HgctVm1zFdCMvG81u7UbmJXKuqWtjyl+vMZGA7vls/h9ke1rlTfu23Pxj5WXrPNWmvv4mlHXFBLMAWvUbjr4njnzRzt+nL3oyMkp133mmd+j61lQCVIxLCPqPmNMIPLwE4gPwXk95ISj9JkWyGIA/XNOgZ9r6EhyDjUFguwpldOqERAE/PjHBvnX6So6Wa+RhAKjKdTQnj2JyteWiQChkT/84VQS9TpyalwNGEZ53nXJfIMKqr+wBVn3GbLQ8iNFredRry8OjSdw5rI4kmIrL/9MCBoZlSx75ciYhNLGpN2WGbsJirY/TQjQSjJzNw9mD62vThTN15CcHk3npNkqfdr8E5lAeS6ZhMDqK5To1n9wBWh9Fwn1QudcHsK/RiyMQ0qv+6ARgbFStxazyE1TaxHUXdMmS5s7E3jNB6Oh0D6V5QvVXxarp/fVjNMav9OseSl+ZC2gD8VZSGOw1CFzcTKaKkKWKaIiVbR4f180CTTXZLWu/ND2hJmO4fChWJV8b3olFUE98flc7CKGOU4GcebycOtBpJnubuHNJUYX+twgaHIqm/MZOXouHYbCeX+kXYCcn6le9PzGZGpa1MGL2NKKkT/SgivHXQpW9/fPtQf7+fW+ODdjUir45RRqhySA3ZTFbtq2vELUbIiEjxjVTZvtoRBLPd95Zs2/f7RtlexQt8RKDeRsnZJr56lPtdYVnsPhwJsNHBw+h9rnZTSDUyZCx+D+4cTOqqMygAwYKtwA121RfW2pOM3kUjWAchIisMi5hOCKYbXzAl8MzqaIodF7Dl4yl2xsfVAtIR4o0UMCl8rsik2cSIRnjhumjHFE9w4tGDqfk+JkDR4emW3fUOyuatdTCoe3V1bbUh5RFIIl7DVn3L4v6cBZQc9V6LtSbgOyuiwaSXJN5Uyef+WJ+DUk7dnWhDjcEIdeFFQ432SFnJrJIjff99VXeD+idjHEWCSR2RdMsieG9M0elwije8p62DMpzh1c4fiuOrRJOjYLd27k0F0MYgLmCLp6RxO5jpNBgo+tx4wEDpOcQpNmYl+WUgLsjxXHKqs5qj9Xv0nQk4VSiJYTh8sL6qrOYPQXWVch7KFxlnQBJ4ur1/67q7r3VwT56RNcNhmU7+XgwpX7T9Yl75mrOoNSpOZE+DeGbye9oy3GkhtYxqVdVSr3qofmeki03l5LdhqVDif2zPQTZAANag1wYgJFIUziTKkk7vyYxWr8BcXCvjpNd+8HDktU8734kXWA50pbr0bBAE/drFOj50WRBGWsePxQkcKWUYvjboVAOKwwRfBNiEbJrah2J60b+HiK+2wSK3GjzcDjCaLhG5dNwCuJm788kHreRBU9/FRJRyhuD8JY8TkmcsvyGwaMWf26myEadfdCJnjcQVan3kWUL1dRbKF89KnH33WZsDK++Rxelw4uSWK9zPMvEQYXkc4pSDLqfTzXvBdJojm934oxUry68KWSQ698V2VxL2u4MnHPUQUYO7jCkR5yr/GNntJVToJA0Gzmtd37yvXe+5QmUXFj0V5Gve3atdYi1nP9CZSGcw0lq01iisnRIRSDh59xn9rP1JWMrzd6bmu0xOxL5FN3AuNq7QCvh4w8PgU2mqxI0oa2UCP8RHS1ReWRCn8sx4a4EkNpHMndDfjGi9gIV4lpNDGuK+cL0XCPixrQ25FWj7KITFJHBAhbK3oKqdBC5Lc0QHeDkyo835xN3mesKMgocbkECo0m611qKjxzUmtnSYae9e4tQG/QfubYPUyVIqMeH5hVgsjViM7rZ4FIRpJjjeG7ElQW2xI9gXHukUkbLeUBz5kPmu0Rsq3uGUOVwILOTMEp4z+Jxh8XHYgOgAY8Wul4/Bq1BHJH4AH0YVqE+mX2q7PtzFI4veG7E9UXTBIGw7OlBGuCLphJsKfQ7ynVNonASIs0dvZxdjCgnYBBnx4c8jT02rAKHfDAprhvRvLG56qMZ5s1ZQCUctlAITDcK2mPzWLDE7a+eXL2PqFDc7RcAHKITKtwuqDru35jzeSuobk5mxI2NaihSZsoy8CfbbAOn5jr6nnrJg8Qp9a+Q/Z+cRbZ8YYz1x9rtpWUQ/OfPlzuptofMyeZE7Fa3BHw/MLr8PXPcwToCynMHd4kjg1Jz1cu51M+1AuoVqqf7YcXLFpwISc6j9xQunABtXP9hDZG0fPSN2uHrhRpXwvYd8ot8Zb6+QB7SyOpLPU1ASN72GmglmQh7WGljTYnx7o9FidSoaoipXUyYG2za7UQX3I3wsiTDNkEBJbL0rWKm2TAlHMWbZvWxCWbyhZz1bWafu+05LrTITfg9472P/MCVkyIoRP62qVrrSfIk5nmRW5jvUzZl3s5pdSMWWoF3rFKSTcC7jg2En5eA9hsv4eCe19SyZm6h3okAi6iYO9VFDGwXB7erMMBWZ35Xsbk8L6ShU21S0NNF3zAt9a6n7jZsw/23Ex+qliwAWhWgj2ar/ca/vGOpogvxQTtJl8mp6zUwlHK1wD2iwaHYLAwJiV9Q3AsdKAbqkrdfEOJGaul6iCyz/o6asiEKsM1YXI9nZhmgwsc5qxeiQ4YsTltZCsELooXjXp7dsIiIt3vIBMYB2tlRY1YNBNkwHOShbmeFVY6B/rWjRVH2Ra3RZ6ZXWxh+lTgrMTRJZWlMUwg4YJE00I8zD86d9Akpn0OWQqvFl3q5WsuyKVu4VoXqYQVXQ9Vp9KlMGSIZrN822gUDkaBbPUB3x6EAHwcRT4O6IDmJQtSMBYdO533dSxeeBBS2Uvmal/OMNfl7oMTqhX0jG9mN519YNUPUTF/wBh2e6Pnr5DB/MPbpBjVpnHxZkQfvECbPXuCjRKxxPl6hhhTaBIYE8Zmpj4jz+TLLIdR8FDcJ0BCkBtEGCby1KJZjvNMsrpHwMyRKv3ArZCKR/RFZ+Lik+MfdF5VMxZBrH5UTP9YKJG1mxHYVTJchCAnlkjMOQLoBesUA/D3Aqer4fMPfoAhO85Ar0PHrhtVoLte7tUqRO9mhF2bJ+2741jOSHNZ0m5eVxk4T5IRDoxWB6ZCspzfXlmEBHMgb293ucUvpScEvojtEYb5gLRXotNTuxYVz7L7f4AX7ZHQA1pbgLdvLavtGLGM3KHn3bZUh3z0lYG3j6sWBiUmkA7e+hkwtciuAaxE5wLd/gml5NYA8oqHHxSkHIZ0nsiT/RFsjXqbcce8Lqb7M+qrOSQuinYg0AKPqlFSpDN+Pd79Vz9jKq3CY4IXsclBFdMzAZ9yTuTs+omqs3gvjeKPCh8+Kf4L2DfDo9ooFM2XqnQIYnuhaRf5pwZgwYsbaxPtUv8BSh247BW/TUhZezhW9ufh/gvjx0491voHZBRFC4GPnfon9H3MXbNDRq5qGjIePzO1rDYRekDtn/BTfZcy8MQZ3OHLD/4pRGXgWsDBy/+YMfQBV4vUKSGPC5eyGrUIMJ55b5tGzgz3ow9d1fSLeBwplm2WvmoofQ0Z/dnQhcun2vDju+/yqyFm07dMYX8TzCfVBFfRM9rUCyrctuQuV7uz3P+JWbr8kIKNoeMqLqNbDWR8Cc4cTal5M6Vvk1uQm+3BIz0MvrY3Ul9DvtJs6MobofYx9N1DEsR8OqNqyQiRtEKx7Eixa/Z3AvLXcTVGCLyUz46oqKJlWJy9mbCdmdb72qaKtwe5A05cM+1YsdR51iQ6chsIN6pZG1od195yRMeo/of0BAiUXxPmzGsiBN6Q3qqecT++Z/tSyWl9tF8mYx1VJGaXL+MAWJnUKqG9FLuuEGkUuaToyG2yrNZ6hQr9kMoZWNCVpbIHhPLmCM1dnuxzWQb8asuz/8pG6oYfTBHsyiUuA8wxGzlxqiFRq2lizdIFPw+F+pqNneM1WQO4cFan4Px1PY+YpUv/XQRlDk7/UgQbf4vgtwj+vyeCUoxYxeSrVWkximFegXgTpjOCdKHLJc2IWhHoQCqyKkMVFRThq27aRDU/fxW38dT1HyUwVlOjg85rMY0TdfLrrzDMWTOWaK3GOG5QDEi7iJWwHE22fNv445w0YN0vJ+69uDDuEIy1FrEoolbNF/Cb/R3OxvEpDDRBSd7IvcHaWIVROTXzejPG7vaZwIdioujdBrccdx+U/1FoZx+eu99m6RQFBqeWmVK7j+1VlcYN+ZjKZDur5wLXbrv1g/yiJACtnmNnrILsoflReCzrwhG8h+oW4O6H3mRUPjQ7Oin0QVKx9o9qQVY6FnbZVr1QPTK2mn2BxaDY6qMCWI+ykPOfNR9SCHgw5I74ZSFwjANFB5/DZ1BnD6dP9paPax5HtWwvQBwh2jICgWIr0QmP2XNZ6sDPA+6un7bAf9SmmrmYG66D78XS175Inyfgigu+kEusD2idPzKC5/TyW5v/9LETTLGFMLsZyQu9Mrxh8hZDszT5DBMak1Riuk9YLapFuiB8Qi+hD4/AJkLHuj9nMef4aSldQgWOiBNTkH9xhHY7Ga7wLAvG7ZP9VpDss5kfN+jrJcb2wgkrnR+GtTUHSfThweYba60frGjvehiQV+h2INX9R1PZrXW2Cnv/Dyv7KLBgymPXgpcZYAa9gysBO8plerHUr9V7wLjuwMmMp8tjhHbYVrleOAljhR7hru8TxqtQgj0fm23XvVbcuV1da92LI3MnHvn6kJCK8lyhWX6K/UQU+7XOaS2sebvuUb4ZtdZ6q/RawNG8sWIKP/KW8ju8EbFi04oACoFTlAW5W+I6XMhXmbsLO57lP1t+ETueW9WV8LefOXRWrbuY1gJYopUXBNGV9IJIqNcionjaJDcdJgzmgrifvcEnQcJWhSyo18rKbqb232OmzefGER5v+L42xwDTJs4uuP5V6A9v8IGmzc1z7b/UrvQV9xgUjv0dJnTsQ95JI8wpknj2DCdCTfnbmgf8sOYR6EyGu6Nw2Gr00Au1wTWS9Md83ZYp2Cr86Udo9loJSe0sftLRysI+MjkepnXe12BvfQRfL56K73iXmbsRuHubwiY3U36e8K8hb0LHOs5euTJnd4ePEv41pq3W+QNfx1Tmo95fWYXXdjj9i5lpAwnr/zubPlrF6l/n/z86sgRxtGLYGLZHmvKnhWJPbyg542T16r6mk6V+ldgFLMWYyubH/wAbfKjgrLdwkPCOSjY7ddi/DgsjhH4JVec3eQPq2bcfHmWbaS7reKyOfuogK3HUxoiY+nA5H8d/RNe3ODnQYWC0Lc0I9HAXs0OV685lBhML/ouwe+yjVihFFBKhqow+Rw6/6f8VKgYur3ft7n1x7l75WVWG4df2/MQ1DXJ3wUnurQmgVjKDpCQaqsQu34TZ/jrMRo0AXDbEimXXlPFdSoMus7dB3Eh905ZfrL+pe/7CFi7KJz/hp/UDzoIHiVxE4WTJD3A4tXd0/slNANJz+CKGQPEtcC6sgRryVXRDsKPF3eVqZ/P5wpb2XYnFLlxgM8IPd/wWyP8tgQTEExGjtzz1Sv1JyHdMOW/aq1WazhuC2eUUdSUMTgLRL/f5Q4s2nyDT0VJTHLMQMVm7Qj+4P5ScVuXf+6IodP7TI89Q0SK8bcS+ycAul2A4z/zz0q52lXET2HzFq3L7DIop6khFDOu2o7Bal5g6+tLBnyxHUJAuh2RU6ssCnltIRh0U2iR5u5Xm07xmlOvU09L0/f1MWkVxiqEf/8zBMfK4qXSbTdPD8zvWc4W5LHsLkpBqs0QQ0OMio4YASmBBiTD43BaMCaO7Uy3VaZe0kv7VyC3IdXh8si7Nn41C4uhT6q8eeCVhxEH5nabr1IMIuHtHfdWJjeOjjl/8TVXAaS4syQIpXCJmdfh2xavDvkyT0h4RGGW8YZii98yBUoTTHvHxeHEDU4r78OGZ1R5633hzKISXOG+N46bZGuPrpRYeg2S/1VfkUqnWxdUmRBnAvtQ/lbLiBFQd8PXBuVvilLcIJq9QDBlQE2jC6Q7E2hsw+8OpnbCyeVWlqx1bzFNCNAg4FC6Qrg4irCNeI9cPy0qIR2OLFq50tS/4Qe5RHnd3DeLeuW21mThZbiV7paHKPc2YESRjW2FpqkiMxU0Ne9tE59qHswMXul1Rdzkck/z0lF+F5jvk2s+9jErxEwR7fcnGjxa5U/eOUZ7cFnVGK9U2K6skaL9KHFS7wzZw8C0Xd3Erp5hEDFUT72zLTGPON8E9N+AYmxUxZz1IjpegRVRKXFY3jhFCXPCJfuIlhbUSAR/PCUq29QUR9pqgcWspxHDZtjYLPOsbNtthJHWv//P3+piWhaDJagdyCVUWsC/yLRKH1+3uCVqdIWo+NAdPld5jI2JQdogrwL1aOr0O+TubGWUXVaOzGPvxdQP3XTICXyMBjoLiLGV/84ycIDcUUflJ3yNAEZr4GkFYV9xQ5FF4Y5cPsdziTWi/THJgyq8BJWBzV1mni9JW+VU7No1dSTaAa0lz+vqtVARvhvjlvo4V2AJOPFXOcDWqqxbQWwegEDHwPa0lmX6g3evgaKawN8ihlDLaBde6of4IjQNir0PHAqi639xQY9wPlUn9YudFdftoLEMz6HTy0LAtLUPf0S9nfdSBXMVmGf26NBMcriigoV27tqOKu+ygncC4rgT7w3PUEpk9czYvBtueEO331mEeNAS57TuWXxPXCa7DlMB9nkWEkkGv/gdgPh562Vvrhv7ldi0V/+WV46bmFPFMepXZHO0pQ9E4BnlDg3O9p2rBYBswjjxqMUhgKT24pJcbB1WpgnGGjQgjcVi20wn5xb3KN5WOXp3fK5CslHzV+gyxraBr82SEhRp/2D1OnCphfQLkrMHiJzONaOmA5E3SsYX3Fmbti2M7jefWNxJY7L0ha08dZHXhCNXNMgWdiyjfUnGfTeebqhP0SpTe+M0WFbpUKuRkuJXXdR6R1RoxFWeinOpCXNH7QlffZ+zvpe22KWBf6StR9kasfQQa4ieDafCBk3Zc536Cr3MnCHygcZ37EUjUbxq/afym8ZvGbxr/D9MIoTWsT9FDXzDmAncpB+V2yb9g9/216WJ6cLZO3RLY3Fdja2XyPJTyvGubwn7CDS44Pqa2how2sLBrL+ICIOuVlsJpejOQ5e8tKd8HeFWTZGVaFvrpQcpNnZsXFHij2Cm3rzznl+2qwtvz08lU201hH6v7eZvJ+Otm0sWNfDeTdIww7g6gsRU/7ZGN7/yfd4dmx49srizZmf7z3loo8L/s2LkHKTblIjtW/9Sg68x/2SjrurU/DH7G4Of9Lfp/28VqmjC+fnzhjtJP/Oe/+7oP+s+NtL93Mgt046cJb88u+c/PIlXMSio8E7U413ZVsypkhjIeLxMy0+kIKTj6/hNpkUKylDBWRLFpbWRTZlnbApNUPTcMWhxu6wsmVXZTDarYCbAEGBOZVw0Jz87gjv7xaPtSVjKAV+7UddFkQuZGUvStTGbsmuZUTGmxDWizGCFnKpJZrm8TrbhcguW0qlAInOEsIFCwzFH/Auz7isZFKS1OxuBUNp2ocI06ZCCtfklipdWHyXQnk+IbzOvDIcMX9nBlPDXq8WPGv7dwcLxYrB7XWkXPoCp8XLintJBt7TX5Z5km4tPhFZ2Wk28dlXlV0eUDRzu70g6hPmkuOfoGNPhj7Zvd6muUcPLjWRaKoXtVi0dMD9GKnhYRQiuq6Vk8NuPbfsz41lCOOEapZEUEFMw9IEHnb2CqTKY7wO3rN6RrJqwcEwKvGu+A7SYFsg4HzCzZR/zgA33pVH9zCHm0vP8wzfGF5UrLm/16pm5k4+JceuJXcf48Dpk7znpIxLlHc885Mk/BF/P8kfS0dtkN6boS4pPccT63go366DeTv3y2Wmj6u29uXc35oit/7BMOQqRPVFIRBTLgk18034vsN7UsyQ1M4GnNp9M/StBuON0zM9QjkMWg5FBnqYzxy+tdX8zPvbMCVTLJtBA/GLG6KCMiY9CnWL69ZO7ZIIc6P1fV1c8MY3kzJp7hq5oQMw/fKbEHVujTJHOYFWQTf9HkoAVj85usL+XUJ0cjcHTCwAOERta7RXkMzgceroH68KXlbDiNE5MLIMykv1iRZBZmOJgIzY5eFanfG9B/dv4YROebmdiJK8gDGp4klH956RNIzgiuGmRFcVM7hK3ki/phZm8gXl4PxA41Nu21ZHFo7BVKEZOfDWnU/ALfJAyZY6H8DkkJ6y9BdPNmuw71Etm9vhNkk1VLkLIypqFrtqL6/fQXWbys+l0+N8tLpXcWIC/4B+OGizIQkLnbkssXxixAYe9sQawefKa0RENl6pObz9O6Qq15qujxkyoqSAH2qUpvPCQElkz/GCyyT7ZeQQ7QQA+U1/frfUFg5J0sdeUczyUYbgXGLcTZW9TVeM1yKEUfUThtu+rMsM+P9bsxIJzr8YPv8l94g++c0pJWj54a94GwCNuWZ862D2yLftC93/Qm8QqK7lmmplois9F2sWJB31H4tGgypsGnvuuwZuX5596PAyrebPvSsGXglmONLWU1Nz9aH+lN9i69pv8Y+R7zXcNODXQUiJ7REQibKML1d2gsgswzRIOHxjug2X0H8hXlRHQeCYGLrCiHHrqooyXyarF4H5DlulMndm05E40VDQ0wqoOqCt4RvYxW2nD1zrYq9Kmj+YpxKKJemZuqK6wLSQ7cpOCdJZV5t29ysy9OAdV7tansjCx5W20i9HXarZ+2ALy6/8y5rMOWLWmRAYWS7oBNDwV9gaoyt1PXF6sDCUEFWPD4U0ooBdf0pZqzmBSNdc5IUnrnHY0Net5Rkry77Dp5MEYJWYe8JgyW1BOn7roRZRWx8w/BR87HpfEmpx9Yyys2HNIZtOb8rWMnOP47Edmrvztdy11nvQSuqwejmeLNDG6eXZYLbE4+UobH9cLGOl5OhLlGpGsssue1c06j8W0Cqsuxom5DRua39IDe1JXFlOdBwmaw2o6SYW9HyX0HzieEAxq067UzPp9gjYP0xbjxq//1T4kwWDBRMRprUBJOrWR+hvnJrm1AkR1F9tkWAOMoOFyT5RzwuNAWuIC0OnJI3XRHUCzUixSHHbTAu9kfk19r71/S56dvvmuwfSbG6NF0FI+nmu0bcuEkf+uFR5zvgn1bg621FlGvk99twXpRG9iPUuXYLSiYHlrHusnc34xJhq/iras2njWiiSqLBVWbNsRhASd0IpowN0eynuIXCOteu1+ZfmyF+JyNuR7fB1N1UBAvlcXaR4hz4k48EJF8Ymg1g8hcyw2YFT8cHLkjKIi7tIECkfAhNkDWyovsKZN7VBkVYOpPzLoIwrU9ClQKfP7ugZ9pRoERwDJB/ABa/5bi4vY5wMUpU3NJhZGsh5iuOMydBkekUB5ioQhznbIKPfRiKgdR6dwpHdVehNsdgbzkzau1CG1w3lthw0Le+wxawH3fXTmiJX1qTz7gZSh9dNur9Fl9ziWE/PLTHUlRNiwOcVGa7aR1A2vJonZXRhNgLQu9JW5epBLMY/xk2aP8dFkRsGTmxyfpIXkA9Kb0M45S+8pLNKceduKEwOUJRpy4nqouo11rWhYi2DTcyPIN5OUOgAu9oUjDyZZlS5z3uPZZ30lJJRkfcCbvrGBdweChDFHPksvmb3Ys5kZw0+6dQ2Ta+idDZGIV3eoNGTY3X8fBZOHGv4T1V8GVTmYx5oqOkW8k64aCsAx8NbntUenC8Vm9nXELVzDplPl3NMl1DXporI0xKPoBnDNKh4ECHhxTDLy0z/ayuU2pVcSQ1EVswjPhWmtcBjklcoa99k7BzPczRjXba2NKhmVSdVQNt7p/LqKEk1iu3KY9F6HZw+30liiIxFKchYmiedXp8jY1lVTGtTtuBWTBGlLpNlnkzV8tOeUnSz40hqWckvHy7zA+7fUUDW9A3ODBN9HdL1JD7jHm9nf6z38/7zVQ6FX3jEsZwm6ApJ8vwO4SMitPoPVRkaVH7rw7UhOHtTRq1xRBai+FRS4iliuNi01yl7MWp1m3wVlgzMJhyPz1s9l11/ZovT/1aE4Y6lItMOa/8D2YrhGJcHm4nIrisPLk5knVO4O8gO9N8bimeWNH3lGbtS4/geXTbpIFa1GHqtbGedE5r+5/DboqG9KtCCtX1Fp7bvAoycYLOVR/0v/u+W3Fr/jusI3iBhFLLTtnbenaDvBqky3AzxqeawAXPpx65HqkmLlq5RL9QMi9OKIxZH93OWr+EUpNQQ0NZpJQ1dDsZ+lcJo7HlF1hhkp2/SAqO8FNaS32A7EqmWsAMtEbuWtBdVbhQcfAnywv5eq+iuti2WaaMjxMr0+j4R5lhj2JUPxa2DW44LGHtbj2JOIh/jvPaJEw2WyClYx1VIvjQLKja08E2Yi0/TL4K5hPgNix775agmdPizsjsz/J2JsJhz2pwSMZz97O/nWyiXa45jRqpbX/zPegOHYm0hvCbZn/iFfG/3pw7+cdc7zWu5wnkWLTdvy2E8Lk0gmO3LmN891VHAhD33K1F7a784jfVlvHu4H3VdxRnK341sq7dFunn3DTEhN7flsBiOh3jhDEBTqbjvfPDP9S1lbNYVWzHARF1nko9xNpihjmfFUBvwSsqnYAxcahfJGL9Cx/3kWSzHX63Ty2BNXXUCkhGFy4C3fYleXXO87ARH7gnyHbrQ+8Zm9eZWcmfBMSVcQMG9nt1pB45x9iMNMqZu+p3mwXVfRVDMcd3xrCWwE/lAlTuTlTd2LPsFohW4yXV3kE/CPlaFGaNjKXAeZEQr0erI8suiWISXNZuhEwx20DA3tgcmqm1Hmpy08bcLzs4w9UB1XUHpq7nJswuQq0LmqgGBZK47DvjbS5qVTRxmc4e2i/zGyDJrKoDMFijH69GkCCzDU76lmZzn2sNdrxK/Iv9mpNcxG+VxJpBcYOP1nfHQPcyzoW9cBuoHpxvFovi/1RRX+18WTNB2o1u6XaeMxaGKxeKXCtTSGkd2LtEoG16J/Nh6ouT/WPGJZ3jO4EvmgU2LUYnyzOTWAEx7pTZrtSxDSwy2mKV5n2L5BDsSr9a8LQdKdd0hiT+bF792LUfzU3A0ct6WXWgCPEAmBFo9kuhy/O8+MsEmfRXmvksPDNY1ERIIoYkjDgNWGiAjzxSbhmAj/liZouMv1uMEBd3qy+BK9VR6MhNDqjX0UbGr/ML2I1NXZtjuJU0Wzpht5GGI3tm4UZWXBAE69yMF1IRo8nhDTaDQ3dvuzisJOHsGLEZG1OYSAJt7ludmPO1/T5R3Pg5rJkMbRbgzXgwDDJRbBLNMHtbNqglTHoYho7DtNUH2yciW/DuZUXHdsk0ig5u9daOnpgljMbmv/wSrI5TQYfCx8ZH4kPS5GVNXiyy065X3MwZGI8kbwS7RC2DJhmOPmiZ+vS/UD/Aedaa9/SSlyHlnJcjUcIPisEiWRrOAiKg+LWYS3zp2InVRZBVFnpQdtL5rJCDeM4vYDOY8Yf8qHNydKwaG+urjmrnz0wIMVCvqb/mhsA2o049yZf9Jxbg2W+qLcj9SMXLqllMmAedSypfSzGPU8aqXxxuW1/yEuXeGmi0bSmXtsuYCFkPN+sPySMZNGkE9nHKGovCeOvsmRR9KbzPYyu6imYa1ncRtDUc4qpOc0JeU1DpHTuTTEgzU1mr5FyApkqx97PEn1IKHBhmp0Ifj8wFv6kRls/yw/8Bo5T/aXWWGjdYK6T8zO6mMledagOg9j3OinqbYmyir/iBmJr+Erx6MwQS+Q+LZlBK7/g2ZQ0NyUiJmNGWpTrPl6LfXyCLc4EYZRVX3WcVSTRKhDqV4X4KnwCVNVfLAO1S+NiujMtiSkax1oxAt3FyQ1C69N6RRMCksFs+WgiAElIVGVWVxpeQJuXVQJ3lmJt/Ao2qOKqJPw/yhN9iQ10umZa7DY7qISMaBLNtVnAi1TNerWRhwZ+dEm572sML2KBuR4G7/OdvBzHACuK4QJSLGnKM7jQTi6CCY6As94xZAnuaUANz0kpTt/imfluzKDY3e7RSU/J5c9ZCkSDjwVmbRu1ClePPzEzaAs/31B9yvBVu6gTsdDL0WALfyNKgHq5gAMscpbT88xyE3zqsEFbXcu7eMeffyqd8apIEStmGEeEH2abocHl5tgQ8dqOQ5oCMN0VivrlS/Z6a6bERdEPgWFEtNi0y7JfcRsJzaYuq6x0jNqupsx3asrA225OcHm1jmDhX6ryRWzVimmGK3c6/5MHtgXkwMHC8/m8ItBPxyt4h7nfMyP7+3NqpGXWAPKml0MZnnPPQPNOSt+LU9e4QSU74ksZWQ/EmcM/AgYT0GLZNUe4sYgWUkBlyRlhfMPZCYc2w52LfzrRLseNRhEznY76vGt6ekW3a0rltAqPCPLC30vo6ycbD8csxSPQyyIeL6/U+j2OFGvNXp5c0x+HlXG1VrMuLpvwTQzL0f8u3Y6aa42ZQfuE7aAPZbKdjb7K5uhPWdOtBDDlJnee15acz1n3Q4BbSoPPcZrzCt6l3FDqwRdweOxkFKtzkYBuHt9jTA+HrcsfLFfTusf3bM+9okcuNstkUs/wBRy6G2IIf3ABgCxfwCEbb0KJ+7osfA8afTJ4/x/Z8jmd0+o1ccaRx+4JvrXhIzhs0GGuzPbzPUjhOzH39rAmfHG+gBNG90QxPNNA7DpQbwWrj8rIEwGc91Pub6FlJjCDKnC4Kn78skQu4U1ZE6Nfyqn9vRWh73h6Yy34F2zS5LMUDHER0MInq1WC6+RERFmXMvKiQgpWoS+BPAKBPyoZt2HeurWKookfTin3j1/kKplAq8Stn/HbHmzNbvNlC7lZdb+yGy8zrS3SawDaXNsdbCK1Jt76QVCigsnQMYo/itXIfOqjrHEC4uTekHj2Zx/QYbYLOP/JCvWSVtkqZ8yerPPbXfUqLWEV2iFkmRbYHX3lx7suLYBgy5UUIfD4yT8+3nM336j7D2+wsbZDay8vw0aTLzdvebUheT8hNe/HUvAOH17peS0gT1dUrt+i2aLJYbfRwN3wnqv5PxhY738q6bWJmOsrL2vIe/wM21b+9d885xeY9rgQ5LEkRQC+qPh6Q+PrQCvRP+0+80rcf5HmuSyBZ9opWfE2gbuW3r/9170jy9rsupWeeS6989Mf+a0vF7PG/AOzfu17QKv47arIntQWfGN22e3vrq617V/3run1UJvA9OguFa6/2be+v/LWG//DF8/d+7aOeMLeO7d9d4CjHv+6N9RPV4aBm5Bdok4p+srf+v4qcP0tUZ6L1xudeqbtnT/6vXeg7r/urVV6S4wFY1xb6uflvynELyPd3xLlIj4t+cC5HuAux8Dvvctk/3XvVOKRywva4Uvvh498V4hfRre/JcqFOanxZWzfa7dzDH+l5/+1dyv84avFVBPYktOSU98VYgvwJ3/Lu4v0H4l+RYmNzki9/W2d3/eQoH7/vveonu0pVGvmEks4G/pdIX6ZVy0xUA/YDpD8vVHv9qU3Xf917/895u3VDB17l7U4va1qsxeQtZiCmktpm2S9sVCq9F4PUvIBRbDrlBYnbeBDz00no1ZPICphCSpMMjccIBHlcBaJVUkicjOPgqd9sPFzE3Rmxio1cp6RWnzxuT/df+HvbqsB59lkEKrh02HI/Ns9y44a679KZxhF34aBM51pAUeAawdtq9rzu67CDKdDpp4T9eDA91Wup8txCidHyi5y0yKNDT94QJmvInooil78lLV4hh6txIZKcRTl7l+qdFm232/zxWQnF3oRBjGhVt/UaSCbW88hi6W7YO2MVUok4W5Gc7fr7mxDKRbIFshs7NSqic06nZhc0KcILm6zt67rGO/xzOozXpwddsxBo4nwrJMrLzz02swNM8I1R1pPe7q9P1m5xGd4fWVvE7A52RSXe6mnxE217iYgfpNWrNnWqs1nY61HeC8g2BeuVRK+yknIahgnM9AbD17SlnXaF9KJdP7DUWxkvGHcM1KKQijc7rC3YXwfK2Sh20ExmKX91EsfEOmmNDxXFB8SX2JZ5E+7PfdslgrHvpMexFfBRf/pHy9/vZC5/SIWrnRPbpXOq/5JRbBscXGtNTtYZKtk7t7E68R2+70s00PrTln66YPvV2DeaAHjzj6stDgmZFwWtn152iCMNjtpQOx4tECFK229uhBbUMG09vWZ3Q27kP75XG2HGFcd0/MKrTzeLFXHXJ5Cje2Oxrpg98sDnuvfTYhUfZUqGj5Ehls/G793hkYrcsp7h7zh46j1npu8pOt19zBce4KSJmAXsaIPSxAb5s9VPDbHAj4EZaxWI5/Wz1q38xb8JyTIY9dEGAxfsxZ7SMhUVoJS7mlTfNXesGhIdfldl1rrS5YUxBV0bcfGPa1FtdYjmoUbnirhTHFxXKDVnXzJMq2lvSS7NOx7oJn+6ux3e2rd0D/Rv+7YxKqAoDxg3MC2V3d6XSNyNV5x1VKHPe42Z5MHCB/afLqI4OWodUPJvgUTNFKJGpoLzbrLdjoZXn2XMbsJSAhK+iQaWdIHU2WoMDVLNkDgBhd8a2wRVTyfphfzD9wCvK0DjOs0ouDKN13peb7Jg3ToVoQGgdx2d/PklYEty2+x48inraVqj7I4son1ix8dL2mVoYr6uCtRrkmjz8aR99ck4TFdsV2vC4KqCVrbzDMAUYSwvVBpEAZHzMKZftR+znIUD3nChSrqFQLTekmnUG1VS3yEVuV/HEC23CGvYPpR/aKq80d/EfLM//JRY/PgW4djzMpNCeTRd+oVoqnnbiEb9x3tvPEdL6r87c0+FlxfeemnMtZPiCHTQ3si57j+Epm0w/591L7WEurh/N7e5bsFhun868jZ8U4Djdg1vjR6hf77+JN6zhB/7erLJ+rfD1dY/fsIEna7obDAo2/J5Aww/96L6+4g3zpn43jh+1bwWNO/BkpmVs+AjM5c+aXXp7T/PVhpHDHW3fH5Sf733ib/HjCMnVlXV3X7wtKgbfy/ELRfpHs27nPpTP6Fqv33wGnS5tbt+MxvyeTScf8em8qm0FtfZOe8/L61Pe3+r/X0zqPjAJb3hyWX5aPowH+P0YYDMmXXX7B3/N4789/r6fTOq6cgbS+XYhXF/wWs4tyuO3w3/3Pz91Q+6d+nA/9vMu47coDKBYo/adbVQxw54og8LbUninqhE0oqu7O2lWRz5n5bqIfAD7PhKkkKNzGtLadWnTRQVj4FFRYZqtzBnfpEJGQN+2LND68mTcgDkPPvstaJ5SpLF+p4uahHl8wEV3Txjp3/o+rCTYizEIyeeHuwuWDtm6fi9eHGf+fFgLxwjwOccdT3BdPSYszwAA99cDWqu3mjegzQ6U5UiD8uPGIiJ6DyLGbjnqSebT9VDbojO4bV7ixfUolZs3QZIzcW/H2jnc8dID3l6Re8JnwqKNDXOby78zC+hZxr4qIm+bwmfCofwKknkWLZNU58CzAwwVdwDIdCWqTwUnrrc9i2AHU+977MTqvKYzusUPO2pFV5tXWrQc6nsG0X+ZZlsq+dFga3SDQIgZODG54S+XBoLdvOOxsgo0+YPsmvOGN2OluNq4z2vV7v/Pkd3csG2HNVABsnD5/nW7G6o2Mnw1V6Nb/iT6X8BGaHfsLb8WuI11tw4Ldq1rJPvs2ZX/1MDWzPNY/sof1pSP4SWjLnSD4XcpOxT7hGZnfu3tFqvkqwdM78ymjN1vZci37y4s1DEt+LQEvnzFcHliwFP51aOmd+N9qWLgW/y01L58xXfZ78Vp//36oP2i8zdPRW22aM8dPQydoVBVVZyPlPNid4N7NG+8Opfb2BeBNHEm8j1CstELSRwUpd8MpSogRtCFaA4CF81Q7K41XuZdm54UZ7rfO884DQsUTlj6NtaY4bjxTHUmeponH5dHXGcCICj/DNUsJ2rNKsKLzApFbQ28eNc5MgJ/lJ8YoNl7J3316DgPEPefrWcqvM3S7bGKsswqsJ1tvMuQkuWv3c3b583BSZUrI5t1lvjjT3kjI+sQrtphSwz07EjELfDPSB6DI3ZxI/3OtjDtIc+zEpXrZ8FUSNpyAIv03Khu6dR3OBceQGi2Y0RPJhvdr9EONXqUG7bEzXnbIzDupyCXbJex+rvG3RCKVIUQobw+YctdCSKliPx9gfpDkhG3z2poXEe1XDSZtrYnEBkKFq3YEmMq66aDVNBt/SdbWrGar66sEstRfnlcRyCtV0fRLPTyGjHvCAYMtRISXJSwoBGKxooI5ZbOEWwunCtYPH5PuL1a/dPWqcCZHU4Obs3W8XjaPvAtAETOhpa11nSrH6+7jJhwupJ4tbtLxPahXDSTCQmxKx075uOLdCSfPNQ74WZ8ezOGKv++tzB1SL8xC53bE126i20hwTdjvG73TkTjaQMEmWFRAHEW5yspTEWygT86rHL5lJjn2Muwu4QyCT47Bw4uuuq2Rfo/xm1uR1OF8/soMncmya6KGpYfuY1Diyf/mb80i2N7B7YlXkpitNyaYU3NtNrbGIZhkwRU8nOzbZjALZaPRx9B0tvRtf0cM422Cd6xeHK610ZZ17Bv68M4XM194ErXj2diFJiR6XuNX/Rbp68FCRaCgaIksAgNbeHHw7ufmM5OxH2FxRfsW5wP4Yr1l6hX9HFVQVolIqc6qzJBzQUEIoVMlMwZVT7rkXFcgea9Au2WNX3NZ11dobuMm+P4nst5mfHZtt59rxc65mxZ51n92Ajx043RWfHXj6KLJYbXkSA+YlKzKyEEPAbcpuCqLEZTHIRZUVBR1nlQgcPKamgeF2ksKYMoAZSQ589NnPmj0+YWsKWmxDtNZszwQB0japyvs9mjKtcE/j69HPbv8/0KOzej9Ctsibenbh1UWel/nyn5nmXzrCKIigzFPZSRSZQILz/+APBx9yTWbn+Wfq02dQO4BPKoijb/bz8zCFtl89DNflCaaJIgIeWIuYlSMV4V9NmoxjVjL7y2naz5qNaAFw/v73q4n6N3Tk25vP0XmPf6gdaNZSXeTkl395Yv1+1Jy/W86X5srTciWad/qiLV5eX4/mjyzdY9NwX4/8P6xC+tde4uihze68u5ALrbp4OwPvwCj+Ud+WJ+9HQmCM8dRr3lXeAv8h3nFtsVge2hw+TeBrM3WHeCnVSa2dFXPnjT2JRx9vFuWdkOw8+mjzmrgguLWd9uO2UP7hy4Cnd+J99eL3hz3eSs4Xo075duHvIdinn4qi3YT/LAh15K8jCb+j/m/Q+Bs0/laf/8+rj7cQuCrlZDRqNgaVXdjhUctXizRCNMY77MyEtz3hR0wqXh6+X9gO+pvGbxq/afym8ZvGbxq/afym8ZvGbxq/afym8ZvGbxq/afym8ZvGbxq/afym8ZvGbxq/afym8ZvG/zk0NKtmh/aCLdJslsk4uQkPKdj8tbn09TNQjZq6P3yc8uvnqbpcw+Gxw8dx95erneV26P365SiHb1+OWjwcufSTDmbAkKkmFX3Nyum3seADbbxn2e2iDFTqy7BhGbwz2M0hT8aK6YfFf/3q4Eo08H//q4N/3Wk69V9eR7zeE7rl2fwe0E+vLjo/+i/fBYN4yn16/mDwH9+srfsv89z6jH7AYyYa+RP/Lyz5fyJtICEFggz9/UU29V3WYuivj0imVLNH2ixMp/5s4z1ywnsm0qSc2l3QXd2N74Zsz5a+8ZNu/SFCOMdSwE3EfLG9Nj7MWgWZfWUDYxkseiVRViMqDU2pvT2Nb2o7MCj2cFt4Pz2zR3gPa7cmQ58R/oeKAO6TG+6HueR21TCrOQs9O4YMtobEFiEUiKmUEEv/soaNF2KFtWIUOE4INEZpAwAxqpv1SU26eagRqXQyHZzJmcOjkFKkGGOmCzWsazScxOpPy2TNFKAQgZwFJgSBmkrKMvY6GVORSb4GEfUjVS2EUaqnkgsqsAx4dT09qFN3XoNFVQHNNclnBvtWf9HRafC5RmlBMPtKe4LTH4XdDntw6oL9nQUgCpJO6CLkaH+7M4EQcbOpdwb1BB6Y1Wak817pugcbDWnvDgpDGM8Hfb6sabECXPnQr4hkm5XuVrh4s7RiRE3awJ2o79cb8o6+yS4uy0JUkuQfTiTmL5q4h2cGzjfpeStFWb9nZ1AjyJ0oC5fNA01VV3D9tITgCcDMXRdjFUIj/Snk1b5Lf8hqNaAwMz16m8v8H1U0ViFiYfEw0Rby0+AvyeiYfLFipUfVno2AcOf4b2/rj+uuSbpT6td3wlf1+qn21CJXcBaYaTQf0nxyVGEDYMPLe4ER/cBMmCIm6vwlARp1Y611rjRhHaBe7M8grcyc3Qk96/F5GSG6k03zDd63RKOHOLoHmnCbhK5VxXEwWposjegHEa4hr2XcJYuL1a/0z38o9RNPeUrZsbmz6wrstYw3i7E1wdAkSx34sv5QHdhBmIAhhDcY7v923SnKFFBvEkQ2WJcVltVobLkQFtjrOj3jtEEC4axlVzEegvw42qGscvHyoEVyyYXrMuAUo8FR3DMC8orA1kUUsHsf9HpO6KaBlkmVV5kliLArZh4v5lUc0ZSwwC86xxDxIZVnd5doyirGU0hYlWQ4vvzvSbRUVlvS7uYhv0WCBP01zMxbsMhzCQg5+rmErnSi3upK0lunvKFztdbawOYhRTlAQ9y1wQVP9AbpU3vzDxnepxuTZ5NGStZ4ntTaCThIgHoR6TGKJSYojZCe01vqnnz2UXipCWMFx5UeztiLY7xBpjMyZXMKcJ3fnlp7oShIK7q7leToNRvOTn12eKEf1VcgpbRdPqdhI2YVeoc0AF4efCTIWmg/7YX12FOVN3CsK1qrSxJA0dkEfMkauIUpSup/YNmbvNA9MTs/4QkKn6QphdcqEK0wEEb6/e+fDLAXPFzVM1VCGsR9Pv+YxCJP7uba7HpLiRgh8HpR3pm18i9gaax1b85YorwUZpA5e2799VkDJ/nG50xgXFYpCp5fibM+SZ4dg7BSRqcUwbRnFRAbUxTJBM2QNZzZJdGXMu6qzXtg0JvO+9wlffqdlf+TU6+7wweOqXxpRvq2XH5ywWD6YQSM9Yk23L798wPXv21pg4hi+ETR1N6hB0hQ5vyFxs/GM+NtiHASV48sxWLy/wDKSVwkmFPDJ25IyNbZhrITMdcpLN0BSbO9WjdQyRqLfQwVijrrYdviKtv3hq9uV0DsWDZVopfvQja9aJncEX2XMfoOntZtKb+49867ElmRfXDONdkmgfHULi9/U8TrKmdHrena1ciz9HtKC2Pi/qwC5EzOg6vE1LnmOVhXVb0EleB6GoQmV3qLExByxNUY1si3C2djxJoyzme/ESb5cLFsYHgsIvWdj8K84+3gzqNa54fisMDZUvXDJTJhXRaXpja700JYJiWVRfpRuNWgMou84XsnaBl7rD9ovkqN0HBYPoInpll5et3A+7B2gNNDNJbfQ6BoPhP30EX+uKr9/RG7GaxERM96ywxv766DupZQvAmzd/zWATazRAa8GsSe7KS7CbdVyR/AUMjaKtSQjO4Ul2UdZdHYFNewM1LYHm3WxD33mGomLjfE+Y//OIY7KwQfsc/Mp15RQOLUFtkZOo0rKMM0ozkL0Pwb/YWEl3Aj2rPZPpPSIvjWCF/1zPUcRZYR1YmkUF4Zgpw4rAAj6jG1EzYjFXFF4yHDtGyIcf8HbaQiMT4LB4Q5srz/CEBZlZESoWP1UC/AfZyLNTAklBxrGp0iepyRlxiLSX0OsTKm1X/ocM/9EOOqPLR8Te0RpLjjzkYO11XEwVoKumNsF68TnEyMv7C/IbFpH+UvfwSOUUuJmaXjiimyCfXU+vKqISa9dzSfXE+dp6WzK8Nmw+FIb2VwCizhdCtFmyinaCFv1wDcWjXlSZk9TVTJcHPTryKQhjdviSvIxbXfTbgWK2H48PPC14uFSaZXDRjo6ZDq9be3s/yIBzXeMthxWu6kWL+upkDgtnhK4Mgu9DLrRY7hRWz6wTM+UutbvQ12OqzGhKN0vj8JOPsluDr8mOoNqQxZh49PburVvIZmL2QYmac707KiLIkeRCrRkNaT3xhbQpOpHldcG6JQrlP1tE0hsJ52muVS21FF8Uwz+DJrYhpddErg5gycdecpqU7v1HA38zkXDZ3feRv2Zygya33adhacuHKH47KG2GDI5J8rw8vjtlmWED3WNTLmbkC9gKJHNwDEU7oafcHOey3nDvTwZFn57Xnh6TPQuGrzkj86muyNaeH0EqgqcvF5AYIinuPVeBHrvO8d2kxybYPjDCbvWlmekAbF/Tz6VDJU1dVoPFX9Wgli95BzrXU3MAc/eY53EdhrJ24TnW2qqWfLIFY9yDl3qid4yA90YpdejlYJPlACXUI56bzXqgzf8fMk7qyNABA/Uj9IWtcHi5hqa/eIgCX9PiLOofFNyRZEh9nSUwfydZpJcF0Dw67m2UMInYE4xFW5jwt/DpFhSlvl8+ebtDQIJeqJhIXdjlrSBecmWCe0ilWA812oha42wdXGZ4XvLiRkNcBw64h0lvGnz6XvWHCI1k5GV+nUKPzWB6vKYypMeBeuMyhPencX8ppLfcIcQK/8EdEevOs/rxVEGcoBWRm0RFzwwmKavmX7wN0FmLZkan0zhxH8ttuSbfzqT0a5i/iNqGPsNKXN8uUZ9VUw4HgSOAF10nodKwu3AVfm09Ax6RST1EexeB2EsDuiNc3pe/H8cndQ8xqvB7alz2XrkjAWY1JO/v0VZXM1K0wL5zpiTKfRVGYlFZFGmo0nvQhLiHx9ecja0QfZv10d/RTueqRd5vX0GkBDQyDRoiUoT+3EM0Pcl96/Qd5hvclFZnX1ef/MwRdGDjjeG2qQFfLIGxrg66dEdRg2T0PaGA9b57SfDkK+7PboBX0oxfnmZKi2r1EBPU9UEpbPB8oRkeHEa9n4yYIMcUf3eDg1FVfXyANiJ7V3OmlPv8taPE8/WT1zMk0UtfxzPpUH9RzxseT9abBV1Lkddj46hZS9N1V6XA6rx8ADyj5Vyb+P7zxPWnlBA+itCSxzD+piWPZgXIi+HLW98hIjlVcsV9bhGF3D7Y7fUHAFwHh+7F6SEJjlF1FBUQTPGc1NFlzfECA4EjTyBguLPLxY1SfiTInLgittJernvwZtkdp1RrBo0P1LmQPgcjyMVHARu0dLOicaSQ5Gevqrvkfvo/V6BfoOmqBcVRwWzvUvdgcN+XKmPnTjmgjy1v6HiYEs2EKI19t+pC/8hfmZ2TdPDykHjiEBWV0fNF5hZzls9RXJC8CcFByeVWUNmTn995OhgIiPm5UMtyvInfz0bLzg+sgl7/y7PTM2T0853VC/PDQHY8puYCFCc/1glGDEXWwfOQig46y9k616HG1Ge3yXLagzd67c+MugEJPrU7S0HdLg3Mh/GzrGoBAdlSSJpce8iLBqhk91yVxO9XxOG2hxGDT/JVcki9VLzjfVGQsPFt/Uk5/uTNArt2yl5Nbmn1XtD5RF1lez/Kz1S7JwzspDeys1zxt2WRAaGUXiMUEIBWbHHd9cV0Vmi9q3a/8QQTyIw+4nxeOQBde0YBAzqeHIkPZJzZh9HX/q30/o6l53/SOegLhyZwsK2YrQVZe6A8NVjUuJ14XVWzTrTMfq0Wbzh+PDGlK3KSpZepCDCBj8aYSVeNOUk1u69DY16vFaaylAw9EHw5nmdZMqu5nUxS/U/Cr6/heUwMWB1YtQOquawzLHtptjAVOXzIdrnUY+BhzQuqEU3Ry5+dg0++oKmj9ST19JiaUw1Y1UDI+6kjSef7qoSwbQoA1w3EkhpBSFhURUVY99kkf8/eWBGOBXN/z2CRaGAmW20HHeuikLFR+REeMnSWqXzW1afLgA6/gdsCceRddH0T83noSPSR0knd1qzc5FWGp0zXdCFniHSb2K1DGNlhUwDDW8Gue7B+kQ2oVAuo20T3qEpNw2zE7PsXyM6x4XryvOPf5AkYtvzlUnfgsFdP3JEU1U6IXBjtSWItLjFMaspyn9VoDqFqBcL2SsMV7e/8QfxePDp+rs93HIHLbS19vIO0OsRlaGT9TLqwduOgsHnVgXZcFGLR5sKYLXDweWmaX7gIIumzsA2jjrS7SlFLti/kZScVEnS/3y1BTkcjo3wmIeGKssih2f2ex+3EIdfTsqF+qVwTwwZfN0nKXa815luMxZOawHU7Qw/QJiLfsdibNncSDTT0iwLccV+YUSX2bMHMef4SWFTAuV17jPW4HevBdEtl4NDwU4iotTdT/ec0esOHQRS1/BNVOgSefBXa6wiUueoPnZBo9cJZN8pW+09eWvhLcemSmf6S3V/cAJJHEeM6hFOEX5DYLxnc0WTSXsx/Nw/azFtOq5tK467Cx1EPd6aPQdzXN8wf6pqeCm2o65aOxs67idSrUL0fBj4HNGneafMc5Akxipv+FYZ81WJMmESZ2J8UXloiR69lPxhu5sXYdHUxZNO7SHkQkSu9131Q5jQMgLmFQYx3mhgDNf4L/IxnOctd4PmqAXF6kcZBFT+Lba5DzvMnGS7VigJjyeGVzR2B2LR85u9W+9gpM99R9++sXrVU60az/MbNEbztwNQ0jjb7UsZsJAdzE477OtwxaoG7ldQlMdOynBKGawPpWbnUpIxAyVvRlNvRuef7VNTrzeE4I/92ccXJFedoI1uFDayMyCjWb+pwwBNGC6jxleTICVhL7ururqHUrcrbB7O7I1fHEMmm3hjpP+EgNiD277smu6n1kV7G8wTeN64M+GPAd35I1JsInKaURewdKCw8BbETed4i4r1sQqC4kNRGbqSQU5sQ2625HZ5feisd2TZR69q7fXF+ENg3btUYAImSjNd8To0SRvzwZz/SBo/h7o5fysjfE26YDroOm20dDcHwoWDwDTO/1A7umoiW4kBYe69uyY1vnWVdPsXgslxPlAEoIJH8J3l5Joz0JyybBn1B0HfvEFeDn2aR1/MX+xf5Y2rn59o7FZhV/RA/lH06PhG1M/11EKiTUbqmcbNO9ffPXPj45AoadFNkm9HO50hHTS1MdDDj4uTv9H7YbXIKWazbtJVP+P6gkgt9XM3TzYd5HZ8mTjduz9f5Z+PsCUn96ZfSmGHhrnPTC8NVr9sEjlYBcd3dU1f/vH1srie0VuQApWgGnRvLohvVm9QPSK0N5/iKmm5hVg76hUjxVrBrXM5QzJopw+flSA++vgPsu9+ebQi/8XUEsDBBQAAgAIAGoYaUmAI88WSwAAAGoAAAAbAAAAdW5pdmVyc2FsL3VuaXZlcnNhbC5wbmcueG1ss7GvyM1RKEstKs7Mz7NVMtQzULK34+WyKShKLctMLVeoAIoBBSFASaHSVsnECMEtz0wpybBVsjA1Q4hlpGamZ5TYKpkhKdQHGgkAUEsBAgAAFAACAAgAQ5RXRw3AMR7AAQAA2gMAAA8AAAAAAAAAAQAAAAAAAAAAAG5vbmUvcGxheWVyLnhtbFBLAQIAABQAAgAIAESUV0cjtE77+wIAALAIAAAUAAAAAAAAAAEAAAAAAO0BAAB1bml2ZXJzYWwvcGxheWVyLnhtbFBLAQIAABQAAgAIAGoYaUko9ViaPUQAAK+LAAAXAAAAAAAAAAAAAAAAABoFAAB1bml2ZXJzYWwvdW5pdmVyc2FsLnBuZ1BLAQIAABQAAgAIAGoYaUmAI88WSwAAAGoAAAAbAAAAAAAAAAEAAAAAAIxJAAB1bml2ZXJzYWwvdW5pdmVyc2FsLnBuZy54bWxQSwUGAAAAAAQABAANAQAAEEo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简洁商务互联网大数据云计算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d8ae5ff-0223-47aa-8f14-5863b4715d4b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96caa40-beb3-4254-a55b-b17d99860793}"/>
</p:tagLst>
</file>

<file path=ppt/theme/theme1.xml><?xml version="1.0" encoding="utf-8"?>
<a:theme xmlns:a="http://schemas.openxmlformats.org/drawingml/2006/main" name="1_自定义设计方案">
  <a:themeElements>
    <a:clrScheme name="自定义 226">
      <a:dk1>
        <a:sysClr val="windowText" lastClr="000000"/>
      </a:dk1>
      <a:lt1>
        <a:sysClr val="window" lastClr="FFFFFF"/>
      </a:lt1>
      <a:dk2>
        <a:srgbClr val="002F71"/>
      </a:dk2>
      <a:lt2>
        <a:srgbClr val="E7E6E6"/>
      </a:lt2>
      <a:accent1>
        <a:srgbClr val="002F71"/>
      </a:accent1>
      <a:accent2>
        <a:srgbClr val="FBAE01"/>
      </a:accent2>
      <a:accent3>
        <a:srgbClr val="002F71"/>
      </a:accent3>
      <a:accent4>
        <a:srgbClr val="FBAE01"/>
      </a:accent4>
      <a:accent5>
        <a:srgbClr val="002F71"/>
      </a:accent5>
      <a:accent6>
        <a:srgbClr val="FBAE01"/>
      </a:accent6>
      <a:hlink>
        <a:srgbClr val="002F71"/>
      </a:hlink>
      <a:folHlink>
        <a:srgbClr val="FBAE01"/>
      </a:folHlink>
    </a:clrScheme>
    <a:fontScheme name="Temp">
      <a:majorFont>
        <a:latin typeface="Corbel"/>
        <a:ea typeface="微软雅黑"/>
        <a:cs typeface=""/>
      </a:majorFont>
      <a:minorFont>
        <a:latin typeface="Corbe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733</Words>
  <Application>Microsoft Office PowerPoint</Application>
  <PresentationFormat>宽屏</PresentationFormat>
  <Paragraphs>90</Paragraphs>
  <Slides>14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微软雅黑</vt:lpstr>
      <vt:lpstr>印品黑体</vt:lpstr>
      <vt:lpstr>Arial</vt:lpstr>
      <vt:lpstr>Calibri</vt:lpstr>
      <vt:lpstr>Corbel</vt:lpstr>
      <vt:lpstr>1_自定义设计方案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lastModifiedBy/>
  <cp:revision>21</cp:revision>
  <dcterms:created xsi:type="dcterms:W3CDTF">2017-08-09T03:56:00Z</dcterms:created>
  <dcterms:modified xsi:type="dcterms:W3CDTF">2024-03-13T15:02:57Z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